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1.xml" ContentType="application/vnd.openxmlformats-officedocument.presentationml.tags+xml"/>
  <Override PartName="/ppt/tags/tag2.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4" r:id="rId1"/>
  </p:sldMasterIdLst>
  <p:handoutMasterIdLst>
    <p:handoutMasterId r:id="rId7"/>
  </p:handoutMasterIdLst>
  <p:sldIdLst>
    <p:sldId id="266" r:id="rId2"/>
    <p:sldId id="267" r:id="rId3"/>
    <p:sldId id="270" r:id="rId4"/>
    <p:sldId id="269" r:id="rId5"/>
    <p:sldId id="268" r:id="rId6"/>
  </p:sldIdLst>
  <p:sldSz cx="30240288" cy="42479913"/>
  <p:notesSz cx="9799638" cy="1435576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FCCCC"/>
    <a:srgbClr val="FFCCFF"/>
    <a:srgbClr val="1F4E79"/>
    <a:srgbClr val="0000FF"/>
    <a:srgbClr val="FF9933"/>
    <a:srgbClr val="E6E6E6"/>
    <a:srgbClr val="595757"/>
    <a:srgbClr val="6EC6CF"/>
    <a:srgbClr val="F398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horzBarState="maximized">
    <p:restoredLeft sz="15987" autoAdjust="0"/>
    <p:restoredTop sz="94660"/>
  </p:normalViewPr>
  <p:slideViewPr>
    <p:cSldViewPr snapToGrid="0">
      <p:cViewPr>
        <p:scale>
          <a:sx n="25" d="100"/>
          <a:sy n="25" d="100"/>
        </p:scale>
        <p:origin x="2394" y="-996"/>
      </p:cViewPr>
      <p:guideLst/>
    </p:cSldViewPr>
  </p:slideViewPr>
  <p:notesTextViewPr>
    <p:cViewPr>
      <p:scale>
        <a:sx n="1" d="1"/>
        <a:sy n="1" d="1"/>
      </p:scale>
      <p:origin x="0" y="0"/>
    </p:cViewPr>
  </p:notesTextViewPr>
  <p:notesViewPr>
    <p:cSldViewPr snapToGrid="0">
      <p:cViewPr varScale="1">
        <p:scale>
          <a:sx n="54" d="100"/>
          <a:sy n="54" d="100"/>
        </p:scale>
        <p:origin x="3216"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handoutMaster" Target="handoutMasters/handout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3_5">
  <dgm:title val=""/>
  <dgm:desc val=""/>
  <dgm:catLst>
    <dgm:cat type="accent3" pri="11500"/>
  </dgm:catLst>
  <dgm:styleLbl name="node0">
    <dgm:fillClrLst meth="cycle">
      <a:schemeClr val="accent3">
        <a:alpha val="80000"/>
      </a:schemeClr>
    </dgm:fillClrLst>
    <dgm:linClrLst meth="repeat">
      <a:schemeClr val="lt1"/>
    </dgm:linClrLst>
    <dgm:effectClrLst/>
    <dgm:txLinClrLst/>
    <dgm:txFillClrLst/>
    <dgm:txEffectClrLst/>
  </dgm:styleLbl>
  <dgm:styleLbl name="node1">
    <dgm:fillClrLst>
      <a:schemeClr val="accent3">
        <a:alpha val="90000"/>
      </a:schemeClr>
      <a:schemeClr val="accent3">
        <a:alpha val="50000"/>
      </a:schemeClr>
    </dgm:fillClrLst>
    <dgm:linClrLst meth="repeat">
      <a:schemeClr val="lt1"/>
    </dgm:linClrLst>
    <dgm:effectClrLst/>
    <dgm:txLinClrLst/>
    <dgm:txFillClrLst/>
    <dgm:txEffectClrLst/>
  </dgm:styleLbl>
  <dgm:styleLbl name="alignNode1">
    <dgm:fillClrLst>
      <a:schemeClr val="accent3">
        <a:alpha val="90000"/>
      </a:schemeClr>
      <a:schemeClr val="accent3">
        <a:alpha val="50000"/>
      </a:schemeClr>
    </dgm:fillClrLst>
    <dgm:linClrLst>
      <a:schemeClr val="accent3">
        <a:alpha val="90000"/>
      </a:schemeClr>
      <a:schemeClr val="accent3">
        <a:alpha val="50000"/>
      </a:schemeClr>
    </dgm:linClrLst>
    <dgm:effectClrLst/>
    <dgm:txLinClrLst/>
    <dgm:txFillClrLst/>
    <dgm:txEffectClrLst/>
  </dgm:styleLbl>
  <dgm:styleLbl name="lnNode1">
    <dgm:fillClrLst>
      <a:schemeClr val="accent3">
        <a:shade val="90000"/>
      </a:schemeClr>
      <a:schemeClr val="accent3">
        <a:alpha val="50000"/>
        <a:tint val="5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alpha val="80000"/>
      </a:schemeClr>
    </dgm:fillClrLst>
    <dgm:linClrLst meth="repeat">
      <a:schemeClr val="lt1"/>
    </dgm:linClrLst>
    <dgm:effectClrLst/>
    <dgm:txLinClrLst/>
    <dgm:txFillClrLst/>
    <dgm:txEffectClrLst/>
  </dgm:styleLbl>
  <dgm:styleLbl name="node2">
    <dgm:fillClrLst>
      <a:schemeClr val="accent3">
        <a:alpha val="70000"/>
      </a:schemeClr>
    </dgm:fillClrLst>
    <dgm:linClrLst meth="repeat">
      <a:schemeClr val="lt1"/>
    </dgm:linClrLst>
    <dgm:effectClrLst/>
    <dgm:txLinClrLst/>
    <dgm:txFillClrLst/>
    <dgm:txEffectClrLst/>
  </dgm:styleLbl>
  <dgm:styleLbl name="node3">
    <dgm:fillClrLst>
      <a:schemeClr val="accent3">
        <a:alpha val="50000"/>
      </a:schemeClr>
    </dgm:fillClrLst>
    <dgm:linClrLst meth="repeat">
      <a:schemeClr val="lt1"/>
    </dgm:linClrLst>
    <dgm:effectClrLst/>
    <dgm:txLinClrLst/>
    <dgm:txFillClrLst/>
    <dgm:txEffectClrLst/>
  </dgm:styleLbl>
  <dgm:styleLbl name="node4">
    <dgm:fillClrLst>
      <a:schemeClr val="accent3">
        <a:alpha val="30000"/>
      </a:schemeClr>
    </dgm:fillClrLst>
    <dgm:linClrLst meth="repeat">
      <a:schemeClr val="lt1"/>
    </dgm:linClrLst>
    <dgm:effectClrLst/>
    <dgm:txLinClrLst/>
    <dgm:txFillClrLst/>
    <dgm:txEffectClrLst/>
  </dgm:styleLbl>
  <dgm:styleLbl name="fgImgPlace1">
    <dgm:fillClrLst>
      <a:schemeClr val="accent3">
        <a:tint val="50000"/>
        <a:alpha val="90000"/>
      </a:schemeClr>
      <a:schemeClr val="accent3">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fg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bg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sibTrans1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alpha val="90000"/>
      </a:schemeClr>
    </dgm:fillClrLst>
    <dgm:linClrLst meth="repeat">
      <a:schemeClr val="lt1"/>
    </dgm:linClrLst>
    <dgm:effectClrLst/>
    <dgm:txLinClrLst/>
    <dgm:txFillClrLst/>
    <dgm:txEffectClrLst/>
  </dgm:styleLbl>
  <dgm:styleLbl name="asst1">
    <dgm:fillClrLst meth="repeat">
      <a:schemeClr val="accent3">
        <a:alpha val="90000"/>
      </a:schemeClr>
    </dgm:fillClrLst>
    <dgm:linClrLst meth="repeat">
      <a:schemeClr val="lt1"/>
    </dgm:linClrLst>
    <dgm:effectClrLst/>
    <dgm:txLinClrLst/>
    <dgm:txFillClrLst/>
    <dgm:txEffectClrLst/>
  </dgm:styleLbl>
  <dgm:styleLbl name="asst2">
    <dgm:fillClrLst>
      <a:schemeClr val="accent3">
        <a:alpha val="90000"/>
      </a:schemeClr>
    </dgm:fillClrLst>
    <dgm:linClrLst meth="repeat">
      <a:schemeClr val="lt1"/>
    </dgm:linClrLst>
    <dgm:effectClrLst/>
    <dgm:txLinClrLst/>
    <dgm:txFillClrLst/>
    <dgm:txEffectClrLst/>
  </dgm:styleLbl>
  <dgm:styleLbl name="asst3">
    <dgm:fillClrLst>
      <a:schemeClr val="accent3">
        <a:alpha val="70000"/>
      </a:schemeClr>
    </dgm:fillClrLst>
    <dgm:linClrLst meth="repeat">
      <a:schemeClr val="lt1"/>
    </dgm:linClrLst>
    <dgm:effectClrLst/>
    <dgm:txLinClrLst/>
    <dgm:txFillClrLst/>
    <dgm:txEffectClrLst/>
  </dgm:styleLbl>
  <dgm:styleLbl name="asst4">
    <dgm:fillClrLst>
      <a:schemeClr val="accent3">
        <a:alpha val="50000"/>
      </a:schemeClr>
    </dgm:fillClrLst>
    <dgm:linClrLst meth="repeat">
      <a:schemeClr val="lt1"/>
    </dgm:linClrLst>
    <dgm:effectClrLst/>
    <dgm:txLinClrLst/>
    <dgm:txFillClrLst/>
    <dgm:txEffectClrLst/>
  </dgm:styleLbl>
  <dgm:styleLbl name="parChTrans2D1">
    <dgm:fillClrLst meth="repeat">
      <a:schemeClr val="accent3">
        <a:shade val="80000"/>
      </a:schemeClr>
    </dgm:fillClrLst>
    <dgm:linClrLst meth="repeat">
      <a:schemeClr val="accent3">
        <a:shade val="80000"/>
      </a:schemeClr>
    </dgm:linClrLst>
    <dgm:effectClrLst/>
    <dgm:txLinClrLst/>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dk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3">
        <a:tint val="90000"/>
      </a:schemeClr>
    </dgm:linClrLst>
    <dgm:effectClrLst/>
    <dgm:txLinClrLst/>
    <dgm:txFillClrLst meth="repeat">
      <a:schemeClr val="tx1"/>
    </dgm:txFillClrLst>
    <dgm:txEffectClrLst/>
  </dgm:styleLbl>
  <dgm:styleLbl name="parChTrans1D3">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parChTrans1D4">
    <dgm:fillClrLst meth="repeat">
      <a:schemeClr val="accent3">
        <a:tint val="50000"/>
      </a:schemeClr>
    </dgm:fillClrLst>
    <dgm:linClrLst meth="repeat">
      <a:schemeClr val="accent3">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3">
        <a:alpha val="90000"/>
      </a:schemeClr>
      <a:schemeClr val="accent3">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a:schemeClr val="accent3">
        <a:alpha val="90000"/>
        <a:tint val="40000"/>
      </a:schemeClr>
      <a:schemeClr val="accent3">
        <a:alpha val="5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5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4ED0F15-D72A-4167-8CC1-3ED8E9491D01}" type="doc">
      <dgm:prSet loTypeId="urn:microsoft.com/office/officeart/2005/8/layout/process4" loCatId="process" qsTypeId="urn:microsoft.com/office/officeart/2005/8/quickstyle/simple1" qsCatId="simple" csTypeId="urn:microsoft.com/office/officeart/2005/8/colors/accent3_5" csCatId="accent3" phldr="0"/>
      <dgm:spPr/>
      <dgm:t>
        <a:bodyPr/>
        <a:lstStyle/>
        <a:p>
          <a:endParaRPr lang="zh-TW" altLang="en-US"/>
        </a:p>
      </dgm:t>
    </dgm:pt>
    <dgm:pt modelId="{9797D133-B942-46DD-9DC4-F67338EFEA46}">
      <dgm:prSet phldrT="[文字]" phldr="1"/>
      <dgm:spPr/>
      <dgm:t>
        <a:bodyPr/>
        <a:lstStyle/>
        <a:p>
          <a:endParaRPr lang="zh-TW" altLang="en-US">
            <a:latin typeface="jf open 粉圓 1.1" panose="020F0500000000000000" pitchFamily="34" charset="-120"/>
            <a:ea typeface="jf open 粉圓 1.1" panose="020F0500000000000000" pitchFamily="34" charset="-120"/>
          </a:endParaRPr>
        </a:p>
      </dgm:t>
    </dgm:pt>
    <dgm:pt modelId="{0CD3A316-F1E9-4E31-B8F8-1F70502ACD41}" type="parTrans" cxnId="{BE38F434-FEF9-4D23-A114-234665B87FBB}">
      <dgm:prSet/>
      <dgm:spPr/>
      <dgm:t>
        <a:bodyPr/>
        <a:lstStyle/>
        <a:p>
          <a:endParaRPr lang="zh-TW" altLang="en-US">
            <a:latin typeface="jf open 粉圓 1.1" panose="020F0500000000000000" pitchFamily="34" charset="-120"/>
            <a:ea typeface="jf open 粉圓 1.1" panose="020F0500000000000000" pitchFamily="34" charset="-120"/>
          </a:endParaRPr>
        </a:p>
      </dgm:t>
    </dgm:pt>
    <dgm:pt modelId="{578ADE46-0B19-4591-AF67-B46E0CB20FA6}" type="sibTrans" cxnId="{BE38F434-FEF9-4D23-A114-234665B87FBB}">
      <dgm:prSet/>
      <dgm:spPr/>
      <dgm:t>
        <a:bodyPr/>
        <a:lstStyle/>
        <a:p>
          <a:endParaRPr lang="zh-TW" altLang="en-US">
            <a:latin typeface="jf open 粉圓 1.1" panose="020F0500000000000000" pitchFamily="34" charset="-120"/>
            <a:ea typeface="jf open 粉圓 1.1" panose="020F0500000000000000" pitchFamily="34" charset="-120"/>
          </a:endParaRPr>
        </a:p>
      </dgm:t>
    </dgm:pt>
    <dgm:pt modelId="{BB539996-C2E1-41D4-A3A6-941492F16A96}">
      <dgm:prSet phldrT="[文字]" phldr="1"/>
      <dgm:spPr/>
      <dgm:t>
        <a:bodyPr/>
        <a:lstStyle/>
        <a:p>
          <a:endParaRPr lang="zh-TW" altLang="en-US">
            <a:latin typeface="jf open 粉圓 1.1" panose="020F0500000000000000" pitchFamily="34" charset="-120"/>
            <a:ea typeface="jf open 粉圓 1.1" panose="020F0500000000000000" pitchFamily="34" charset="-120"/>
          </a:endParaRPr>
        </a:p>
      </dgm:t>
    </dgm:pt>
    <dgm:pt modelId="{2573B40E-997F-47BA-8F02-76BF70DFC957}" type="parTrans" cxnId="{CF5B3940-999A-4B6A-9A2D-9CEAA3A35083}">
      <dgm:prSet/>
      <dgm:spPr/>
      <dgm:t>
        <a:bodyPr/>
        <a:lstStyle/>
        <a:p>
          <a:endParaRPr lang="zh-TW" altLang="en-US">
            <a:latin typeface="jf open 粉圓 1.1" panose="020F0500000000000000" pitchFamily="34" charset="-120"/>
            <a:ea typeface="jf open 粉圓 1.1" panose="020F0500000000000000" pitchFamily="34" charset="-120"/>
          </a:endParaRPr>
        </a:p>
      </dgm:t>
    </dgm:pt>
    <dgm:pt modelId="{027FDF45-44A6-47A1-B06D-2C19C7E1239F}" type="sibTrans" cxnId="{CF5B3940-999A-4B6A-9A2D-9CEAA3A35083}">
      <dgm:prSet/>
      <dgm:spPr/>
      <dgm:t>
        <a:bodyPr/>
        <a:lstStyle/>
        <a:p>
          <a:endParaRPr lang="zh-TW" altLang="en-US">
            <a:latin typeface="jf open 粉圓 1.1" panose="020F0500000000000000" pitchFamily="34" charset="-120"/>
            <a:ea typeface="jf open 粉圓 1.1" panose="020F0500000000000000" pitchFamily="34" charset="-120"/>
          </a:endParaRPr>
        </a:p>
      </dgm:t>
    </dgm:pt>
    <dgm:pt modelId="{54E6ACAA-D9BE-4BF8-8BAB-A39DB1480DFB}">
      <dgm:prSet phldrT="[文字]" phldr="1"/>
      <dgm:spPr/>
      <dgm:t>
        <a:bodyPr/>
        <a:lstStyle/>
        <a:p>
          <a:endParaRPr lang="zh-TW" altLang="en-US">
            <a:latin typeface="jf open 粉圓 1.1" panose="020F0500000000000000" pitchFamily="34" charset="-120"/>
            <a:ea typeface="jf open 粉圓 1.1" panose="020F0500000000000000" pitchFamily="34" charset="-120"/>
          </a:endParaRPr>
        </a:p>
      </dgm:t>
    </dgm:pt>
    <dgm:pt modelId="{5266FF59-4E32-4AFF-AE6F-157EF9DA8FF8}" type="parTrans" cxnId="{092D3CDB-67C1-4152-B0C9-261063D84472}">
      <dgm:prSet/>
      <dgm:spPr/>
      <dgm:t>
        <a:bodyPr/>
        <a:lstStyle/>
        <a:p>
          <a:endParaRPr lang="zh-TW" altLang="en-US">
            <a:latin typeface="jf open 粉圓 1.1" panose="020F0500000000000000" pitchFamily="34" charset="-120"/>
            <a:ea typeface="jf open 粉圓 1.1" panose="020F0500000000000000" pitchFamily="34" charset="-120"/>
          </a:endParaRPr>
        </a:p>
      </dgm:t>
    </dgm:pt>
    <dgm:pt modelId="{6A259EF8-324F-4198-96EA-AA060B0F1508}" type="sibTrans" cxnId="{092D3CDB-67C1-4152-B0C9-261063D84472}">
      <dgm:prSet/>
      <dgm:spPr/>
      <dgm:t>
        <a:bodyPr/>
        <a:lstStyle/>
        <a:p>
          <a:endParaRPr lang="zh-TW" altLang="en-US">
            <a:latin typeface="jf open 粉圓 1.1" panose="020F0500000000000000" pitchFamily="34" charset="-120"/>
            <a:ea typeface="jf open 粉圓 1.1" panose="020F0500000000000000" pitchFamily="34" charset="-120"/>
          </a:endParaRPr>
        </a:p>
      </dgm:t>
    </dgm:pt>
    <dgm:pt modelId="{6EFCD83E-F4B6-4112-879F-63BD415C9671}">
      <dgm:prSet phldrT="[文字]" phldr="1"/>
      <dgm:spPr/>
      <dgm:t>
        <a:bodyPr/>
        <a:lstStyle/>
        <a:p>
          <a:endParaRPr lang="zh-TW" altLang="en-US">
            <a:latin typeface="jf open 粉圓 1.1" panose="020F0500000000000000" pitchFamily="34" charset="-120"/>
            <a:ea typeface="jf open 粉圓 1.1" panose="020F0500000000000000" pitchFamily="34" charset="-120"/>
          </a:endParaRPr>
        </a:p>
      </dgm:t>
    </dgm:pt>
    <dgm:pt modelId="{1B0D279B-17C1-4E77-BB8F-5AB3B93BEFD4}" type="parTrans" cxnId="{C9E3BC8C-706F-4CC5-A5A9-DA57B3D94393}">
      <dgm:prSet/>
      <dgm:spPr/>
      <dgm:t>
        <a:bodyPr/>
        <a:lstStyle/>
        <a:p>
          <a:endParaRPr lang="zh-TW" altLang="en-US">
            <a:latin typeface="jf open 粉圓 1.1" panose="020F0500000000000000" pitchFamily="34" charset="-120"/>
            <a:ea typeface="jf open 粉圓 1.1" panose="020F0500000000000000" pitchFamily="34" charset="-120"/>
          </a:endParaRPr>
        </a:p>
      </dgm:t>
    </dgm:pt>
    <dgm:pt modelId="{C37C0545-4FCE-4E0F-B5CA-7622EDFA5286}" type="sibTrans" cxnId="{C9E3BC8C-706F-4CC5-A5A9-DA57B3D94393}">
      <dgm:prSet/>
      <dgm:spPr/>
      <dgm:t>
        <a:bodyPr/>
        <a:lstStyle/>
        <a:p>
          <a:endParaRPr lang="zh-TW" altLang="en-US">
            <a:latin typeface="jf open 粉圓 1.1" panose="020F0500000000000000" pitchFamily="34" charset="-120"/>
            <a:ea typeface="jf open 粉圓 1.1" panose="020F0500000000000000" pitchFamily="34" charset="-120"/>
          </a:endParaRPr>
        </a:p>
      </dgm:t>
    </dgm:pt>
    <dgm:pt modelId="{82295385-DB89-4CFE-BFDE-57842B20D9F3}">
      <dgm:prSet phldrT="[文字]" phldr="1"/>
      <dgm:spPr/>
      <dgm:t>
        <a:bodyPr/>
        <a:lstStyle/>
        <a:p>
          <a:endParaRPr lang="zh-TW" altLang="en-US">
            <a:latin typeface="jf open 粉圓 1.1" panose="020F0500000000000000" pitchFamily="34" charset="-120"/>
            <a:ea typeface="jf open 粉圓 1.1" panose="020F0500000000000000" pitchFamily="34" charset="-120"/>
          </a:endParaRPr>
        </a:p>
      </dgm:t>
    </dgm:pt>
    <dgm:pt modelId="{DF0C810C-FB6E-4C06-8569-4B7C19BF08E6}" type="parTrans" cxnId="{D08EC73C-6AF5-4BA9-A861-1AC5326062FD}">
      <dgm:prSet/>
      <dgm:spPr/>
      <dgm:t>
        <a:bodyPr/>
        <a:lstStyle/>
        <a:p>
          <a:endParaRPr lang="zh-TW" altLang="en-US">
            <a:latin typeface="jf open 粉圓 1.1" panose="020F0500000000000000" pitchFamily="34" charset="-120"/>
            <a:ea typeface="jf open 粉圓 1.1" panose="020F0500000000000000" pitchFamily="34" charset="-120"/>
          </a:endParaRPr>
        </a:p>
      </dgm:t>
    </dgm:pt>
    <dgm:pt modelId="{7A116CFE-05C4-43A4-87DC-BAE1BD27CC0E}" type="sibTrans" cxnId="{D08EC73C-6AF5-4BA9-A861-1AC5326062FD}">
      <dgm:prSet/>
      <dgm:spPr/>
      <dgm:t>
        <a:bodyPr/>
        <a:lstStyle/>
        <a:p>
          <a:endParaRPr lang="zh-TW" altLang="en-US">
            <a:latin typeface="jf open 粉圓 1.1" panose="020F0500000000000000" pitchFamily="34" charset="-120"/>
            <a:ea typeface="jf open 粉圓 1.1" panose="020F0500000000000000" pitchFamily="34" charset="-120"/>
          </a:endParaRPr>
        </a:p>
      </dgm:t>
    </dgm:pt>
    <dgm:pt modelId="{38D32AEF-DFBE-4F0C-8A56-356BD5CD5C1F}">
      <dgm:prSet phldrT="[文字]" phldr="1"/>
      <dgm:spPr/>
      <dgm:t>
        <a:bodyPr/>
        <a:lstStyle/>
        <a:p>
          <a:endParaRPr lang="zh-TW" altLang="en-US">
            <a:latin typeface="jf open 粉圓 1.1" panose="020F0500000000000000" pitchFamily="34" charset="-120"/>
            <a:ea typeface="jf open 粉圓 1.1" panose="020F0500000000000000" pitchFamily="34" charset="-120"/>
          </a:endParaRPr>
        </a:p>
      </dgm:t>
    </dgm:pt>
    <dgm:pt modelId="{8D687593-E9B7-42D6-B271-023AAC4C3ADB}" type="parTrans" cxnId="{FBFD13E3-6B0B-4D5E-9D78-93C0DE897E2C}">
      <dgm:prSet/>
      <dgm:spPr/>
      <dgm:t>
        <a:bodyPr/>
        <a:lstStyle/>
        <a:p>
          <a:endParaRPr lang="zh-TW" altLang="en-US">
            <a:latin typeface="jf open 粉圓 1.1" panose="020F0500000000000000" pitchFamily="34" charset="-120"/>
            <a:ea typeface="jf open 粉圓 1.1" panose="020F0500000000000000" pitchFamily="34" charset="-120"/>
          </a:endParaRPr>
        </a:p>
      </dgm:t>
    </dgm:pt>
    <dgm:pt modelId="{DAEEB7EE-BF4C-4041-B160-D18027A75CCE}" type="sibTrans" cxnId="{FBFD13E3-6B0B-4D5E-9D78-93C0DE897E2C}">
      <dgm:prSet/>
      <dgm:spPr/>
      <dgm:t>
        <a:bodyPr/>
        <a:lstStyle/>
        <a:p>
          <a:endParaRPr lang="zh-TW" altLang="en-US">
            <a:latin typeface="jf open 粉圓 1.1" panose="020F0500000000000000" pitchFamily="34" charset="-120"/>
            <a:ea typeface="jf open 粉圓 1.1" panose="020F0500000000000000" pitchFamily="34" charset="-120"/>
          </a:endParaRPr>
        </a:p>
      </dgm:t>
    </dgm:pt>
    <dgm:pt modelId="{3997D403-B8E3-4F29-B3C1-72C703CFA218}">
      <dgm:prSet phldrT="[文字]" phldr="1"/>
      <dgm:spPr/>
      <dgm:t>
        <a:bodyPr/>
        <a:lstStyle/>
        <a:p>
          <a:endParaRPr lang="zh-TW" altLang="en-US">
            <a:latin typeface="jf open 粉圓 1.1" panose="020F0500000000000000" pitchFamily="34" charset="-120"/>
            <a:ea typeface="jf open 粉圓 1.1" panose="020F0500000000000000" pitchFamily="34" charset="-120"/>
          </a:endParaRPr>
        </a:p>
      </dgm:t>
    </dgm:pt>
    <dgm:pt modelId="{CF5D0529-6CF5-4E00-8B88-AF9FEA5D4321}" type="parTrans" cxnId="{3F6294B1-DC93-4D6D-8F08-2ABB77116789}">
      <dgm:prSet/>
      <dgm:spPr/>
      <dgm:t>
        <a:bodyPr/>
        <a:lstStyle/>
        <a:p>
          <a:endParaRPr lang="zh-TW" altLang="en-US">
            <a:latin typeface="jf open 粉圓 1.1" panose="020F0500000000000000" pitchFamily="34" charset="-120"/>
            <a:ea typeface="jf open 粉圓 1.1" panose="020F0500000000000000" pitchFamily="34" charset="-120"/>
          </a:endParaRPr>
        </a:p>
      </dgm:t>
    </dgm:pt>
    <dgm:pt modelId="{52330472-09EA-4B9C-B136-70ACBB4A6FA6}" type="sibTrans" cxnId="{3F6294B1-DC93-4D6D-8F08-2ABB77116789}">
      <dgm:prSet/>
      <dgm:spPr/>
      <dgm:t>
        <a:bodyPr/>
        <a:lstStyle/>
        <a:p>
          <a:endParaRPr lang="zh-TW" altLang="en-US">
            <a:latin typeface="jf open 粉圓 1.1" panose="020F0500000000000000" pitchFamily="34" charset="-120"/>
            <a:ea typeface="jf open 粉圓 1.1" panose="020F0500000000000000" pitchFamily="34" charset="-120"/>
          </a:endParaRPr>
        </a:p>
      </dgm:t>
    </dgm:pt>
    <dgm:pt modelId="{24BFAA88-7430-4DF8-88E5-ACB6CC8A581A}">
      <dgm:prSet phldrT="[文字]" phldr="1"/>
      <dgm:spPr/>
      <dgm:t>
        <a:bodyPr/>
        <a:lstStyle/>
        <a:p>
          <a:endParaRPr lang="zh-TW" altLang="en-US" dirty="0">
            <a:latin typeface="jf open 粉圓 1.1" panose="020F0500000000000000" pitchFamily="34" charset="-120"/>
            <a:ea typeface="jf open 粉圓 1.1" panose="020F0500000000000000" pitchFamily="34" charset="-120"/>
          </a:endParaRPr>
        </a:p>
      </dgm:t>
    </dgm:pt>
    <dgm:pt modelId="{913BD93C-1631-494E-89BB-56EB456A5037}" type="parTrans" cxnId="{561B5E76-6B78-4735-A123-4D373BAB57C9}">
      <dgm:prSet/>
      <dgm:spPr/>
      <dgm:t>
        <a:bodyPr/>
        <a:lstStyle/>
        <a:p>
          <a:endParaRPr lang="zh-TW" altLang="en-US">
            <a:latin typeface="jf open 粉圓 1.1" panose="020F0500000000000000" pitchFamily="34" charset="-120"/>
            <a:ea typeface="jf open 粉圓 1.1" panose="020F0500000000000000" pitchFamily="34" charset="-120"/>
          </a:endParaRPr>
        </a:p>
      </dgm:t>
    </dgm:pt>
    <dgm:pt modelId="{05EB5D34-1DFC-44E5-8E3A-913300DE1386}" type="sibTrans" cxnId="{561B5E76-6B78-4735-A123-4D373BAB57C9}">
      <dgm:prSet/>
      <dgm:spPr/>
      <dgm:t>
        <a:bodyPr/>
        <a:lstStyle/>
        <a:p>
          <a:endParaRPr lang="zh-TW" altLang="en-US">
            <a:latin typeface="jf open 粉圓 1.1" panose="020F0500000000000000" pitchFamily="34" charset="-120"/>
            <a:ea typeface="jf open 粉圓 1.1" panose="020F0500000000000000" pitchFamily="34" charset="-120"/>
          </a:endParaRPr>
        </a:p>
      </dgm:t>
    </dgm:pt>
    <dgm:pt modelId="{62B6FF88-9D1A-4CAE-A56C-6A50F10348A1}">
      <dgm:prSet phldrT="[文字]" phldr="1"/>
      <dgm:spPr/>
      <dgm:t>
        <a:bodyPr/>
        <a:lstStyle/>
        <a:p>
          <a:endParaRPr lang="zh-TW" altLang="en-US">
            <a:latin typeface="jf open 粉圓 1.1" panose="020F0500000000000000" pitchFamily="34" charset="-120"/>
            <a:ea typeface="jf open 粉圓 1.1" panose="020F0500000000000000" pitchFamily="34" charset="-120"/>
          </a:endParaRPr>
        </a:p>
      </dgm:t>
    </dgm:pt>
    <dgm:pt modelId="{04A14DF7-3A75-44D9-84FF-91317CBA64FA}" type="parTrans" cxnId="{B6BCF27A-544B-4595-9D5E-80C5ADED3056}">
      <dgm:prSet/>
      <dgm:spPr/>
      <dgm:t>
        <a:bodyPr/>
        <a:lstStyle/>
        <a:p>
          <a:endParaRPr lang="zh-TW" altLang="en-US">
            <a:latin typeface="jf open 粉圓 1.1" panose="020F0500000000000000" pitchFamily="34" charset="-120"/>
            <a:ea typeface="jf open 粉圓 1.1" panose="020F0500000000000000" pitchFamily="34" charset="-120"/>
          </a:endParaRPr>
        </a:p>
      </dgm:t>
    </dgm:pt>
    <dgm:pt modelId="{34FCBF54-45FD-41D6-AC9A-5A0BB8911423}" type="sibTrans" cxnId="{B6BCF27A-544B-4595-9D5E-80C5ADED3056}">
      <dgm:prSet/>
      <dgm:spPr/>
      <dgm:t>
        <a:bodyPr/>
        <a:lstStyle/>
        <a:p>
          <a:endParaRPr lang="zh-TW" altLang="en-US">
            <a:latin typeface="jf open 粉圓 1.1" panose="020F0500000000000000" pitchFamily="34" charset="-120"/>
            <a:ea typeface="jf open 粉圓 1.1" panose="020F0500000000000000" pitchFamily="34" charset="-120"/>
          </a:endParaRPr>
        </a:p>
      </dgm:t>
    </dgm:pt>
    <dgm:pt modelId="{8157A652-AA4C-4AFE-AB4E-C946B486281D}" type="pres">
      <dgm:prSet presAssocID="{74ED0F15-D72A-4167-8CC1-3ED8E9491D01}" presName="Name0" presStyleCnt="0">
        <dgm:presLayoutVars>
          <dgm:dir/>
          <dgm:animLvl val="lvl"/>
          <dgm:resizeHandles val="exact"/>
        </dgm:presLayoutVars>
      </dgm:prSet>
      <dgm:spPr/>
      <dgm:t>
        <a:bodyPr/>
        <a:lstStyle/>
        <a:p>
          <a:endParaRPr lang="zh-TW" altLang="en-US"/>
        </a:p>
      </dgm:t>
    </dgm:pt>
    <dgm:pt modelId="{FF0B5181-82BC-4BF8-AC4A-9F214DE502C9}" type="pres">
      <dgm:prSet presAssocID="{3997D403-B8E3-4F29-B3C1-72C703CFA218}" presName="boxAndChildren" presStyleCnt="0"/>
      <dgm:spPr/>
    </dgm:pt>
    <dgm:pt modelId="{6B9CD6E1-FD5A-46FD-B471-ADC027665F8B}" type="pres">
      <dgm:prSet presAssocID="{3997D403-B8E3-4F29-B3C1-72C703CFA218}" presName="parentTextBox" presStyleLbl="node1" presStyleIdx="0" presStyleCnt="3"/>
      <dgm:spPr/>
      <dgm:t>
        <a:bodyPr/>
        <a:lstStyle/>
        <a:p>
          <a:endParaRPr lang="zh-TW" altLang="en-US"/>
        </a:p>
      </dgm:t>
    </dgm:pt>
    <dgm:pt modelId="{1141016C-D9FB-434E-A660-DB874B6E27E9}" type="pres">
      <dgm:prSet presAssocID="{3997D403-B8E3-4F29-B3C1-72C703CFA218}" presName="entireBox" presStyleLbl="node1" presStyleIdx="0" presStyleCnt="3"/>
      <dgm:spPr/>
      <dgm:t>
        <a:bodyPr/>
        <a:lstStyle/>
        <a:p>
          <a:endParaRPr lang="zh-TW" altLang="en-US"/>
        </a:p>
      </dgm:t>
    </dgm:pt>
    <dgm:pt modelId="{0EE14062-C05F-41A9-899A-BB0946324DB3}" type="pres">
      <dgm:prSet presAssocID="{3997D403-B8E3-4F29-B3C1-72C703CFA218}" presName="descendantBox" presStyleCnt="0"/>
      <dgm:spPr/>
    </dgm:pt>
    <dgm:pt modelId="{E4F4EB31-026D-447B-91BC-20E14AEFD764}" type="pres">
      <dgm:prSet presAssocID="{24BFAA88-7430-4DF8-88E5-ACB6CC8A581A}" presName="childTextBox" presStyleLbl="fgAccFollowNode1" presStyleIdx="0" presStyleCnt="6">
        <dgm:presLayoutVars>
          <dgm:bulletEnabled val="1"/>
        </dgm:presLayoutVars>
      </dgm:prSet>
      <dgm:spPr/>
      <dgm:t>
        <a:bodyPr/>
        <a:lstStyle/>
        <a:p>
          <a:endParaRPr lang="zh-TW" altLang="en-US"/>
        </a:p>
      </dgm:t>
    </dgm:pt>
    <dgm:pt modelId="{6F4BE835-C9DC-4779-A683-ABCE28614F96}" type="pres">
      <dgm:prSet presAssocID="{62B6FF88-9D1A-4CAE-A56C-6A50F10348A1}" presName="childTextBox" presStyleLbl="fgAccFollowNode1" presStyleIdx="1" presStyleCnt="6">
        <dgm:presLayoutVars>
          <dgm:bulletEnabled val="1"/>
        </dgm:presLayoutVars>
      </dgm:prSet>
      <dgm:spPr/>
      <dgm:t>
        <a:bodyPr/>
        <a:lstStyle/>
        <a:p>
          <a:endParaRPr lang="zh-TW" altLang="en-US"/>
        </a:p>
      </dgm:t>
    </dgm:pt>
    <dgm:pt modelId="{8F03D0D6-6631-4000-BA9A-44A7581274C3}" type="pres">
      <dgm:prSet presAssocID="{C37C0545-4FCE-4E0F-B5CA-7622EDFA5286}" presName="sp" presStyleCnt="0"/>
      <dgm:spPr/>
    </dgm:pt>
    <dgm:pt modelId="{FC6D5173-C8B6-4506-9FF1-5DBFAB940E7D}" type="pres">
      <dgm:prSet presAssocID="{6EFCD83E-F4B6-4112-879F-63BD415C9671}" presName="arrowAndChildren" presStyleCnt="0"/>
      <dgm:spPr/>
    </dgm:pt>
    <dgm:pt modelId="{6402DD14-3490-4DD2-85DC-5D4F20D379BE}" type="pres">
      <dgm:prSet presAssocID="{6EFCD83E-F4B6-4112-879F-63BD415C9671}" presName="parentTextArrow" presStyleLbl="node1" presStyleIdx="0" presStyleCnt="3"/>
      <dgm:spPr/>
      <dgm:t>
        <a:bodyPr/>
        <a:lstStyle/>
        <a:p>
          <a:endParaRPr lang="zh-TW" altLang="en-US"/>
        </a:p>
      </dgm:t>
    </dgm:pt>
    <dgm:pt modelId="{7300E375-8E3C-416E-8C0F-8D188E83A24A}" type="pres">
      <dgm:prSet presAssocID="{6EFCD83E-F4B6-4112-879F-63BD415C9671}" presName="arrow" presStyleLbl="node1" presStyleIdx="1" presStyleCnt="3"/>
      <dgm:spPr/>
      <dgm:t>
        <a:bodyPr/>
        <a:lstStyle/>
        <a:p>
          <a:endParaRPr lang="zh-TW" altLang="en-US"/>
        </a:p>
      </dgm:t>
    </dgm:pt>
    <dgm:pt modelId="{640498CE-4650-433C-83BB-7CE56EF49D77}" type="pres">
      <dgm:prSet presAssocID="{6EFCD83E-F4B6-4112-879F-63BD415C9671}" presName="descendantArrow" presStyleCnt="0"/>
      <dgm:spPr/>
    </dgm:pt>
    <dgm:pt modelId="{4B4EE497-8DAF-4146-B848-202B3071F3A4}" type="pres">
      <dgm:prSet presAssocID="{82295385-DB89-4CFE-BFDE-57842B20D9F3}" presName="childTextArrow" presStyleLbl="fgAccFollowNode1" presStyleIdx="2" presStyleCnt="6">
        <dgm:presLayoutVars>
          <dgm:bulletEnabled val="1"/>
        </dgm:presLayoutVars>
      </dgm:prSet>
      <dgm:spPr/>
      <dgm:t>
        <a:bodyPr/>
        <a:lstStyle/>
        <a:p>
          <a:endParaRPr lang="zh-TW" altLang="en-US"/>
        </a:p>
      </dgm:t>
    </dgm:pt>
    <dgm:pt modelId="{2834E468-D5C1-4D18-9792-0D28873F8BAA}" type="pres">
      <dgm:prSet presAssocID="{38D32AEF-DFBE-4F0C-8A56-356BD5CD5C1F}" presName="childTextArrow" presStyleLbl="fgAccFollowNode1" presStyleIdx="3" presStyleCnt="6">
        <dgm:presLayoutVars>
          <dgm:bulletEnabled val="1"/>
        </dgm:presLayoutVars>
      </dgm:prSet>
      <dgm:spPr/>
      <dgm:t>
        <a:bodyPr/>
        <a:lstStyle/>
        <a:p>
          <a:endParaRPr lang="zh-TW" altLang="en-US"/>
        </a:p>
      </dgm:t>
    </dgm:pt>
    <dgm:pt modelId="{886B1B52-45C6-42D6-9001-E2D098A05234}" type="pres">
      <dgm:prSet presAssocID="{578ADE46-0B19-4591-AF67-B46E0CB20FA6}" presName="sp" presStyleCnt="0"/>
      <dgm:spPr/>
    </dgm:pt>
    <dgm:pt modelId="{857CDBA0-449A-4C91-B635-384BABD7D98F}" type="pres">
      <dgm:prSet presAssocID="{9797D133-B942-46DD-9DC4-F67338EFEA46}" presName="arrowAndChildren" presStyleCnt="0"/>
      <dgm:spPr/>
    </dgm:pt>
    <dgm:pt modelId="{EA0215C3-43AA-4DEA-9077-6D6C7F3E8150}" type="pres">
      <dgm:prSet presAssocID="{9797D133-B942-46DD-9DC4-F67338EFEA46}" presName="parentTextArrow" presStyleLbl="node1" presStyleIdx="1" presStyleCnt="3"/>
      <dgm:spPr/>
      <dgm:t>
        <a:bodyPr/>
        <a:lstStyle/>
        <a:p>
          <a:endParaRPr lang="zh-TW" altLang="en-US"/>
        </a:p>
      </dgm:t>
    </dgm:pt>
    <dgm:pt modelId="{864118B3-D682-444A-AFD7-6CE468D29791}" type="pres">
      <dgm:prSet presAssocID="{9797D133-B942-46DD-9DC4-F67338EFEA46}" presName="arrow" presStyleLbl="node1" presStyleIdx="2" presStyleCnt="3"/>
      <dgm:spPr/>
      <dgm:t>
        <a:bodyPr/>
        <a:lstStyle/>
        <a:p>
          <a:endParaRPr lang="zh-TW" altLang="en-US"/>
        </a:p>
      </dgm:t>
    </dgm:pt>
    <dgm:pt modelId="{B19C759B-3BE0-4259-A68B-80FB0ED33899}" type="pres">
      <dgm:prSet presAssocID="{9797D133-B942-46DD-9DC4-F67338EFEA46}" presName="descendantArrow" presStyleCnt="0"/>
      <dgm:spPr/>
    </dgm:pt>
    <dgm:pt modelId="{1056C823-6A8E-46C0-AC10-0B0EAEEC0F36}" type="pres">
      <dgm:prSet presAssocID="{BB539996-C2E1-41D4-A3A6-941492F16A96}" presName="childTextArrow" presStyleLbl="fgAccFollowNode1" presStyleIdx="4" presStyleCnt="6">
        <dgm:presLayoutVars>
          <dgm:bulletEnabled val="1"/>
        </dgm:presLayoutVars>
      </dgm:prSet>
      <dgm:spPr/>
      <dgm:t>
        <a:bodyPr/>
        <a:lstStyle/>
        <a:p>
          <a:endParaRPr lang="zh-TW" altLang="en-US"/>
        </a:p>
      </dgm:t>
    </dgm:pt>
    <dgm:pt modelId="{5EB16BB0-04A6-4043-BE7E-6E1A3E44FD8D}" type="pres">
      <dgm:prSet presAssocID="{54E6ACAA-D9BE-4BF8-8BAB-A39DB1480DFB}" presName="childTextArrow" presStyleLbl="fgAccFollowNode1" presStyleIdx="5" presStyleCnt="6">
        <dgm:presLayoutVars>
          <dgm:bulletEnabled val="1"/>
        </dgm:presLayoutVars>
      </dgm:prSet>
      <dgm:spPr/>
      <dgm:t>
        <a:bodyPr/>
        <a:lstStyle/>
        <a:p>
          <a:endParaRPr lang="zh-TW" altLang="en-US"/>
        </a:p>
      </dgm:t>
    </dgm:pt>
  </dgm:ptLst>
  <dgm:cxnLst>
    <dgm:cxn modelId="{682078AB-463A-4228-92B7-00A4E14995F1}" type="presOf" srcId="{6EFCD83E-F4B6-4112-879F-63BD415C9671}" destId="{6402DD14-3490-4DD2-85DC-5D4F20D379BE}" srcOrd="0" destOrd="0" presId="urn:microsoft.com/office/officeart/2005/8/layout/process4"/>
    <dgm:cxn modelId="{A1924850-91F5-490F-BBF7-79CD36B74165}" type="presOf" srcId="{6EFCD83E-F4B6-4112-879F-63BD415C9671}" destId="{7300E375-8E3C-416E-8C0F-8D188E83A24A}" srcOrd="1" destOrd="0" presId="urn:microsoft.com/office/officeart/2005/8/layout/process4"/>
    <dgm:cxn modelId="{DC24DF87-DC5A-4A86-B153-7EC762F23AFD}" type="presOf" srcId="{82295385-DB89-4CFE-BFDE-57842B20D9F3}" destId="{4B4EE497-8DAF-4146-B848-202B3071F3A4}" srcOrd="0" destOrd="0" presId="urn:microsoft.com/office/officeart/2005/8/layout/process4"/>
    <dgm:cxn modelId="{B6BCF27A-544B-4595-9D5E-80C5ADED3056}" srcId="{3997D403-B8E3-4F29-B3C1-72C703CFA218}" destId="{62B6FF88-9D1A-4CAE-A56C-6A50F10348A1}" srcOrd="1" destOrd="0" parTransId="{04A14DF7-3A75-44D9-84FF-91317CBA64FA}" sibTransId="{34FCBF54-45FD-41D6-AC9A-5A0BB8911423}"/>
    <dgm:cxn modelId="{C9E3BC8C-706F-4CC5-A5A9-DA57B3D94393}" srcId="{74ED0F15-D72A-4167-8CC1-3ED8E9491D01}" destId="{6EFCD83E-F4B6-4112-879F-63BD415C9671}" srcOrd="1" destOrd="0" parTransId="{1B0D279B-17C1-4E77-BB8F-5AB3B93BEFD4}" sibTransId="{C37C0545-4FCE-4E0F-B5CA-7622EDFA5286}"/>
    <dgm:cxn modelId="{FBFD13E3-6B0B-4D5E-9D78-93C0DE897E2C}" srcId="{6EFCD83E-F4B6-4112-879F-63BD415C9671}" destId="{38D32AEF-DFBE-4F0C-8A56-356BD5CD5C1F}" srcOrd="1" destOrd="0" parTransId="{8D687593-E9B7-42D6-B271-023AAC4C3ADB}" sibTransId="{DAEEB7EE-BF4C-4041-B160-D18027A75CCE}"/>
    <dgm:cxn modelId="{58DE9CB6-A6F9-4DBD-BC98-3A927AF30452}" type="presOf" srcId="{24BFAA88-7430-4DF8-88E5-ACB6CC8A581A}" destId="{E4F4EB31-026D-447B-91BC-20E14AEFD764}" srcOrd="0" destOrd="0" presId="urn:microsoft.com/office/officeart/2005/8/layout/process4"/>
    <dgm:cxn modelId="{4F9F8312-02AD-4FA0-B2DE-D216F101C711}" type="presOf" srcId="{74ED0F15-D72A-4167-8CC1-3ED8E9491D01}" destId="{8157A652-AA4C-4AFE-AB4E-C946B486281D}" srcOrd="0" destOrd="0" presId="urn:microsoft.com/office/officeart/2005/8/layout/process4"/>
    <dgm:cxn modelId="{0AB1CD3B-0AD1-4CB8-98D7-600E950B5145}" type="presOf" srcId="{3997D403-B8E3-4F29-B3C1-72C703CFA218}" destId="{6B9CD6E1-FD5A-46FD-B471-ADC027665F8B}" srcOrd="0" destOrd="0" presId="urn:microsoft.com/office/officeart/2005/8/layout/process4"/>
    <dgm:cxn modelId="{60B200F9-FC7C-4764-A133-30A3E2AB0B4C}" type="presOf" srcId="{9797D133-B942-46DD-9DC4-F67338EFEA46}" destId="{EA0215C3-43AA-4DEA-9077-6D6C7F3E8150}" srcOrd="0" destOrd="0" presId="urn:microsoft.com/office/officeart/2005/8/layout/process4"/>
    <dgm:cxn modelId="{EB5DA73A-3872-4E0C-A461-4E0493EAC85F}" type="presOf" srcId="{62B6FF88-9D1A-4CAE-A56C-6A50F10348A1}" destId="{6F4BE835-C9DC-4779-A683-ABCE28614F96}" srcOrd="0" destOrd="0" presId="urn:microsoft.com/office/officeart/2005/8/layout/process4"/>
    <dgm:cxn modelId="{ED30695A-B570-475C-8275-B5F4C11B080D}" type="presOf" srcId="{BB539996-C2E1-41D4-A3A6-941492F16A96}" destId="{1056C823-6A8E-46C0-AC10-0B0EAEEC0F36}" srcOrd="0" destOrd="0" presId="urn:microsoft.com/office/officeart/2005/8/layout/process4"/>
    <dgm:cxn modelId="{3F6294B1-DC93-4D6D-8F08-2ABB77116789}" srcId="{74ED0F15-D72A-4167-8CC1-3ED8E9491D01}" destId="{3997D403-B8E3-4F29-B3C1-72C703CFA218}" srcOrd="2" destOrd="0" parTransId="{CF5D0529-6CF5-4E00-8B88-AF9FEA5D4321}" sibTransId="{52330472-09EA-4B9C-B136-70ACBB4A6FA6}"/>
    <dgm:cxn modelId="{D08EC73C-6AF5-4BA9-A861-1AC5326062FD}" srcId="{6EFCD83E-F4B6-4112-879F-63BD415C9671}" destId="{82295385-DB89-4CFE-BFDE-57842B20D9F3}" srcOrd="0" destOrd="0" parTransId="{DF0C810C-FB6E-4C06-8569-4B7C19BF08E6}" sibTransId="{7A116CFE-05C4-43A4-87DC-BAE1BD27CC0E}"/>
    <dgm:cxn modelId="{E8A46E74-4839-44A4-9765-8B5C4F3BE69B}" type="presOf" srcId="{54E6ACAA-D9BE-4BF8-8BAB-A39DB1480DFB}" destId="{5EB16BB0-04A6-4043-BE7E-6E1A3E44FD8D}" srcOrd="0" destOrd="0" presId="urn:microsoft.com/office/officeart/2005/8/layout/process4"/>
    <dgm:cxn modelId="{BE38F434-FEF9-4D23-A114-234665B87FBB}" srcId="{74ED0F15-D72A-4167-8CC1-3ED8E9491D01}" destId="{9797D133-B942-46DD-9DC4-F67338EFEA46}" srcOrd="0" destOrd="0" parTransId="{0CD3A316-F1E9-4E31-B8F8-1F70502ACD41}" sibTransId="{578ADE46-0B19-4591-AF67-B46E0CB20FA6}"/>
    <dgm:cxn modelId="{CF5B3940-999A-4B6A-9A2D-9CEAA3A35083}" srcId="{9797D133-B942-46DD-9DC4-F67338EFEA46}" destId="{BB539996-C2E1-41D4-A3A6-941492F16A96}" srcOrd="0" destOrd="0" parTransId="{2573B40E-997F-47BA-8F02-76BF70DFC957}" sibTransId="{027FDF45-44A6-47A1-B06D-2C19C7E1239F}"/>
    <dgm:cxn modelId="{092D3CDB-67C1-4152-B0C9-261063D84472}" srcId="{9797D133-B942-46DD-9DC4-F67338EFEA46}" destId="{54E6ACAA-D9BE-4BF8-8BAB-A39DB1480DFB}" srcOrd="1" destOrd="0" parTransId="{5266FF59-4E32-4AFF-AE6F-157EF9DA8FF8}" sibTransId="{6A259EF8-324F-4198-96EA-AA060B0F1508}"/>
    <dgm:cxn modelId="{561B5E76-6B78-4735-A123-4D373BAB57C9}" srcId="{3997D403-B8E3-4F29-B3C1-72C703CFA218}" destId="{24BFAA88-7430-4DF8-88E5-ACB6CC8A581A}" srcOrd="0" destOrd="0" parTransId="{913BD93C-1631-494E-89BB-56EB456A5037}" sibTransId="{05EB5D34-1DFC-44E5-8E3A-913300DE1386}"/>
    <dgm:cxn modelId="{A97F543D-FFF4-413F-B1EF-740F845E3618}" type="presOf" srcId="{38D32AEF-DFBE-4F0C-8A56-356BD5CD5C1F}" destId="{2834E468-D5C1-4D18-9792-0D28873F8BAA}" srcOrd="0" destOrd="0" presId="urn:microsoft.com/office/officeart/2005/8/layout/process4"/>
    <dgm:cxn modelId="{9E7D7963-2A55-4B22-8C91-B3E2A0876949}" type="presOf" srcId="{9797D133-B942-46DD-9DC4-F67338EFEA46}" destId="{864118B3-D682-444A-AFD7-6CE468D29791}" srcOrd="1" destOrd="0" presId="urn:microsoft.com/office/officeart/2005/8/layout/process4"/>
    <dgm:cxn modelId="{B8020A13-1999-4655-A990-4A3725BAE437}" type="presOf" srcId="{3997D403-B8E3-4F29-B3C1-72C703CFA218}" destId="{1141016C-D9FB-434E-A660-DB874B6E27E9}" srcOrd="1" destOrd="0" presId="urn:microsoft.com/office/officeart/2005/8/layout/process4"/>
    <dgm:cxn modelId="{A63456C1-3845-4BB2-9B55-6657485F7FCE}" type="presParOf" srcId="{8157A652-AA4C-4AFE-AB4E-C946B486281D}" destId="{FF0B5181-82BC-4BF8-AC4A-9F214DE502C9}" srcOrd="0" destOrd="0" presId="urn:microsoft.com/office/officeart/2005/8/layout/process4"/>
    <dgm:cxn modelId="{F3FBC36E-D115-46D0-8284-4DF5BBDFBF2C}" type="presParOf" srcId="{FF0B5181-82BC-4BF8-AC4A-9F214DE502C9}" destId="{6B9CD6E1-FD5A-46FD-B471-ADC027665F8B}" srcOrd="0" destOrd="0" presId="urn:microsoft.com/office/officeart/2005/8/layout/process4"/>
    <dgm:cxn modelId="{2FD220C2-DEC4-46F1-9440-E3F6F7302F7D}" type="presParOf" srcId="{FF0B5181-82BC-4BF8-AC4A-9F214DE502C9}" destId="{1141016C-D9FB-434E-A660-DB874B6E27E9}" srcOrd="1" destOrd="0" presId="urn:microsoft.com/office/officeart/2005/8/layout/process4"/>
    <dgm:cxn modelId="{3B65D0C7-E618-4CD9-9D3A-256FBCA6FC43}" type="presParOf" srcId="{FF0B5181-82BC-4BF8-AC4A-9F214DE502C9}" destId="{0EE14062-C05F-41A9-899A-BB0946324DB3}" srcOrd="2" destOrd="0" presId="urn:microsoft.com/office/officeart/2005/8/layout/process4"/>
    <dgm:cxn modelId="{61B22051-245D-41C3-B78A-B912797850FD}" type="presParOf" srcId="{0EE14062-C05F-41A9-899A-BB0946324DB3}" destId="{E4F4EB31-026D-447B-91BC-20E14AEFD764}" srcOrd="0" destOrd="0" presId="urn:microsoft.com/office/officeart/2005/8/layout/process4"/>
    <dgm:cxn modelId="{4F36BEF4-943A-4813-AF7F-45334A4D4B3B}" type="presParOf" srcId="{0EE14062-C05F-41A9-899A-BB0946324DB3}" destId="{6F4BE835-C9DC-4779-A683-ABCE28614F96}" srcOrd="1" destOrd="0" presId="urn:microsoft.com/office/officeart/2005/8/layout/process4"/>
    <dgm:cxn modelId="{6CFBFB77-675D-47B9-9353-A1515F1337F4}" type="presParOf" srcId="{8157A652-AA4C-4AFE-AB4E-C946B486281D}" destId="{8F03D0D6-6631-4000-BA9A-44A7581274C3}" srcOrd="1" destOrd="0" presId="urn:microsoft.com/office/officeart/2005/8/layout/process4"/>
    <dgm:cxn modelId="{03141CED-9DF7-416C-8050-F6B2317B0C85}" type="presParOf" srcId="{8157A652-AA4C-4AFE-AB4E-C946B486281D}" destId="{FC6D5173-C8B6-4506-9FF1-5DBFAB940E7D}" srcOrd="2" destOrd="0" presId="urn:microsoft.com/office/officeart/2005/8/layout/process4"/>
    <dgm:cxn modelId="{DA7C5573-7FBA-42B1-B393-09B19D8CE3D4}" type="presParOf" srcId="{FC6D5173-C8B6-4506-9FF1-5DBFAB940E7D}" destId="{6402DD14-3490-4DD2-85DC-5D4F20D379BE}" srcOrd="0" destOrd="0" presId="urn:microsoft.com/office/officeart/2005/8/layout/process4"/>
    <dgm:cxn modelId="{1A3F1418-0728-4F36-ADCD-9F709E16539E}" type="presParOf" srcId="{FC6D5173-C8B6-4506-9FF1-5DBFAB940E7D}" destId="{7300E375-8E3C-416E-8C0F-8D188E83A24A}" srcOrd="1" destOrd="0" presId="urn:microsoft.com/office/officeart/2005/8/layout/process4"/>
    <dgm:cxn modelId="{E39670B3-3C0A-468F-AEA3-2FE797EA004C}" type="presParOf" srcId="{FC6D5173-C8B6-4506-9FF1-5DBFAB940E7D}" destId="{640498CE-4650-433C-83BB-7CE56EF49D77}" srcOrd="2" destOrd="0" presId="urn:microsoft.com/office/officeart/2005/8/layout/process4"/>
    <dgm:cxn modelId="{7BEC84EA-D196-4476-94EA-34343B910301}" type="presParOf" srcId="{640498CE-4650-433C-83BB-7CE56EF49D77}" destId="{4B4EE497-8DAF-4146-B848-202B3071F3A4}" srcOrd="0" destOrd="0" presId="urn:microsoft.com/office/officeart/2005/8/layout/process4"/>
    <dgm:cxn modelId="{CCADA139-37E8-4C8B-8E88-FDD2E9B4093F}" type="presParOf" srcId="{640498CE-4650-433C-83BB-7CE56EF49D77}" destId="{2834E468-D5C1-4D18-9792-0D28873F8BAA}" srcOrd="1" destOrd="0" presId="urn:microsoft.com/office/officeart/2005/8/layout/process4"/>
    <dgm:cxn modelId="{BDDAF78E-12B6-4FB8-B9C2-3DBE6992B1EB}" type="presParOf" srcId="{8157A652-AA4C-4AFE-AB4E-C946B486281D}" destId="{886B1B52-45C6-42D6-9001-E2D098A05234}" srcOrd="3" destOrd="0" presId="urn:microsoft.com/office/officeart/2005/8/layout/process4"/>
    <dgm:cxn modelId="{9B7A28AA-2F3C-4DC0-B9F9-FF776D2D797B}" type="presParOf" srcId="{8157A652-AA4C-4AFE-AB4E-C946B486281D}" destId="{857CDBA0-449A-4C91-B635-384BABD7D98F}" srcOrd="4" destOrd="0" presId="urn:microsoft.com/office/officeart/2005/8/layout/process4"/>
    <dgm:cxn modelId="{9EE2E4B6-ADD8-4AE1-80A8-E974DC7E3ABB}" type="presParOf" srcId="{857CDBA0-449A-4C91-B635-384BABD7D98F}" destId="{EA0215C3-43AA-4DEA-9077-6D6C7F3E8150}" srcOrd="0" destOrd="0" presId="urn:microsoft.com/office/officeart/2005/8/layout/process4"/>
    <dgm:cxn modelId="{A1733444-B5F2-4BFD-96C4-D3DDC2C34CA2}" type="presParOf" srcId="{857CDBA0-449A-4C91-B635-384BABD7D98F}" destId="{864118B3-D682-444A-AFD7-6CE468D29791}" srcOrd="1" destOrd="0" presId="urn:microsoft.com/office/officeart/2005/8/layout/process4"/>
    <dgm:cxn modelId="{661B83F9-7DE6-438F-963D-320380CDF85C}" type="presParOf" srcId="{857CDBA0-449A-4C91-B635-384BABD7D98F}" destId="{B19C759B-3BE0-4259-A68B-80FB0ED33899}" srcOrd="2" destOrd="0" presId="urn:microsoft.com/office/officeart/2005/8/layout/process4"/>
    <dgm:cxn modelId="{14D5FF8F-2854-4995-AC49-61A6226ABB94}" type="presParOf" srcId="{B19C759B-3BE0-4259-A68B-80FB0ED33899}" destId="{1056C823-6A8E-46C0-AC10-0B0EAEEC0F36}" srcOrd="0" destOrd="0" presId="urn:microsoft.com/office/officeart/2005/8/layout/process4"/>
    <dgm:cxn modelId="{B5001B83-18A3-4697-852D-868C0472F0E3}" type="presParOf" srcId="{B19C759B-3BE0-4259-A68B-80FB0ED33899}" destId="{5EB16BB0-04A6-4043-BE7E-6E1A3E44FD8D}" srcOrd="1" destOrd="0" presId="urn:microsoft.com/office/officeart/2005/8/layout/process4"/>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141016C-D9FB-434E-A660-DB874B6E27E9}">
      <dsp:nvSpPr>
        <dsp:cNvPr id="0" name=""/>
        <dsp:cNvSpPr/>
      </dsp:nvSpPr>
      <dsp:spPr>
        <a:xfrm>
          <a:off x="0" y="3448690"/>
          <a:ext cx="6872156" cy="1131937"/>
        </a:xfrm>
        <a:prstGeom prst="rect">
          <a:avLst/>
        </a:prstGeom>
        <a:solidFill>
          <a:schemeClr val="accent3">
            <a:alpha val="9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a:lnSpc>
              <a:spcPct val="90000"/>
            </a:lnSpc>
            <a:spcBef>
              <a:spcPct val="0"/>
            </a:spcBef>
            <a:spcAft>
              <a:spcPct val="35000"/>
            </a:spcAft>
          </a:pPr>
          <a:endParaRPr lang="zh-TW" altLang="en-US" sz="1800" kern="1200">
            <a:latin typeface="jf open 粉圓 1.1" panose="020F0500000000000000" pitchFamily="34" charset="-120"/>
            <a:ea typeface="jf open 粉圓 1.1" panose="020F0500000000000000" pitchFamily="34" charset="-120"/>
          </a:endParaRPr>
        </a:p>
      </dsp:txBody>
      <dsp:txXfrm>
        <a:off x="0" y="3448690"/>
        <a:ext cx="6872156" cy="611246"/>
      </dsp:txXfrm>
    </dsp:sp>
    <dsp:sp modelId="{E4F4EB31-026D-447B-91BC-20E14AEFD764}">
      <dsp:nvSpPr>
        <dsp:cNvPr id="0" name=""/>
        <dsp:cNvSpPr/>
      </dsp:nvSpPr>
      <dsp:spPr>
        <a:xfrm>
          <a:off x="0" y="4037297"/>
          <a:ext cx="3436078" cy="520691"/>
        </a:xfrm>
        <a:prstGeom prst="rect">
          <a:avLst/>
        </a:prstGeom>
        <a:solidFill>
          <a:schemeClr val="accent3">
            <a:alpha val="90000"/>
            <a:tint val="40000"/>
            <a:hueOff val="0"/>
            <a:satOff val="0"/>
            <a:lumOff val="0"/>
            <a:alphaOff val="0"/>
          </a:schemeClr>
        </a:solidFill>
        <a:ln w="12700" cap="flat" cmpd="sng" algn="ctr">
          <a:solidFill>
            <a:schemeClr val="accent3">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63576" tIns="29210" rIns="163576" bIns="29210" numCol="1" spcCol="1270" anchor="ctr" anchorCtr="0">
          <a:noAutofit/>
        </a:bodyPr>
        <a:lstStyle/>
        <a:p>
          <a:pPr lvl="0" algn="ctr" defTabSz="1022350">
            <a:lnSpc>
              <a:spcPct val="90000"/>
            </a:lnSpc>
            <a:spcBef>
              <a:spcPct val="0"/>
            </a:spcBef>
            <a:spcAft>
              <a:spcPct val="35000"/>
            </a:spcAft>
          </a:pPr>
          <a:endParaRPr lang="zh-TW" altLang="en-US" sz="2300" kern="1200" dirty="0">
            <a:latin typeface="jf open 粉圓 1.1" panose="020F0500000000000000" pitchFamily="34" charset="-120"/>
            <a:ea typeface="jf open 粉圓 1.1" panose="020F0500000000000000" pitchFamily="34" charset="-120"/>
          </a:endParaRPr>
        </a:p>
      </dsp:txBody>
      <dsp:txXfrm>
        <a:off x="0" y="4037297"/>
        <a:ext cx="3436078" cy="520691"/>
      </dsp:txXfrm>
    </dsp:sp>
    <dsp:sp modelId="{6F4BE835-C9DC-4779-A683-ABCE28614F96}">
      <dsp:nvSpPr>
        <dsp:cNvPr id="0" name=""/>
        <dsp:cNvSpPr/>
      </dsp:nvSpPr>
      <dsp:spPr>
        <a:xfrm>
          <a:off x="3436078" y="4037297"/>
          <a:ext cx="3436078" cy="520691"/>
        </a:xfrm>
        <a:prstGeom prst="rect">
          <a:avLst/>
        </a:prstGeom>
        <a:solidFill>
          <a:schemeClr val="accent3">
            <a:alpha val="90000"/>
            <a:tint val="40000"/>
            <a:hueOff val="0"/>
            <a:satOff val="0"/>
            <a:lumOff val="0"/>
            <a:alphaOff val="-8000"/>
          </a:schemeClr>
        </a:solidFill>
        <a:ln w="12700" cap="flat" cmpd="sng" algn="ctr">
          <a:solidFill>
            <a:schemeClr val="accent3">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63576" tIns="29210" rIns="163576" bIns="29210" numCol="1" spcCol="1270" anchor="ctr" anchorCtr="0">
          <a:noAutofit/>
        </a:bodyPr>
        <a:lstStyle/>
        <a:p>
          <a:pPr lvl="0" algn="ctr" defTabSz="1022350">
            <a:lnSpc>
              <a:spcPct val="90000"/>
            </a:lnSpc>
            <a:spcBef>
              <a:spcPct val="0"/>
            </a:spcBef>
            <a:spcAft>
              <a:spcPct val="35000"/>
            </a:spcAft>
          </a:pPr>
          <a:endParaRPr lang="zh-TW" altLang="en-US" sz="2300" kern="1200">
            <a:latin typeface="jf open 粉圓 1.1" panose="020F0500000000000000" pitchFamily="34" charset="-120"/>
            <a:ea typeface="jf open 粉圓 1.1" panose="020F0500000000000000" pitchFamily="34" charset="-120"/>
          </a:endParaRPr>
        </a:p>
      </dsp:txBody>
      <dsp:txXfrm>
        <a:off x="3436078" y="4037297"/>
        <a:ext cx="3436078" cy="520691"/>
      </dsp:txXfrm>
    </dsp:sp>
    <dsp:sp modelId="{7300E375-8E3C-416E-8C0F-8D188E83A24A}">
      <dsp:nvSpPr>
        <dsp:cNvPr id="0" name=""/>
        <dsp:cNvSpPr/>
      </dsp:nvSpPr>
      <dsp:spPr>
        <a:xfrm rot="10800000">
          <a:off x="0" y="1724749"/>
          <a:ext cx="6872156" cy="1740919"/>
        </a:xfrm>
        <a:prstGeom prst="upArrowCallout">
          <a:avLst/>
        </a:prstGeom>
        <a:solidFill>
          <a:schemeClr val="accent3">
            <a:alpha val="90000"/>
            <a:hueOff val="0"/>
            <a:satOff val="0"/>
            <a:lumOff val="0"/>
            <a:alphaOff val="-2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a:lnSpc>
              <a:spcPct val="90000"/>
            </a:lnSpc>
            <a:spcBef>
              <a:spcPct val="0"/>
            </a:spcBef>
            <a:spcAft>
              <a:spcPct val="35000"/>
            </a:spcAft>
          </a:pPr>
          <a:endParaRPr lang="zh-TW" altLang="en-US" sz="1800" kern="1200">
            <a:latin typeface="jf open 粉圓 1.1" panose="020F0500000000000000" pitchFamily="34" charset="-120"/>
            <a:ea typeface="jf open 粉圓 1.1" panose="020F0500000000000000" pitchFamily="34" charset="-120"/>
          </a:endParaRPr>
        </a:p>
      </dsp:txBody>
      <dsp:txXfrm rot="-10800000">
        <a:off x="0" y="1724749"/>
        <a:ext cx="6872156" cy="611062"/>
      </dsp:txXfrm>
    </dsp:sp>
    <dsp:sp modelId="{4B4EE497-8DAF-4146-B848-202B3071F3A4}">
      <dsp:nvSpPr>
        <dsp:cNvPr id="0" name=""/>
        <dsp:cNvSpPr/>
      </dsp:nvSpPr>
      <dsp:spPr>
        <a:xfrm>
          <a:off x="0" y="2335812"/>
          <a:ext cx="3436078" cy="520534"/>
        </a:xfrm>
        <a:prstGeom prst="rect">
          <a:avLst/>
        </a:prstGeom>
        <a:solidFill>
          <a:schemeClr val="accent3">
            <a:alpha val="90000"/>
            <a:tint val="40000"/>
            <a:hueOff val="0"/>
            <a:satOff val="0"/>
            <a:lumOff val="0"/>
            <a:alphaOff val="-16000"/>
          </a:schemeClr>
        </a:solidFill>
        <a:ln w="12700" cap="flat" cmpd="sng" algn="ctr">
          <a:solidFill>
            <a:schemeClr val="accent3">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63576" tIns="29210" rIns="163576" bIns="29210" numCol="1" spcCol="1270" anchor="ctr" anchorCtr="0">
          <a:noAutofit/>
        </a:bodyPr>
        <a:lstStyle/>
        <a:p>
          <a:pPr lvl="0" algn="ctr" defTabSz="1022350">
            <a:lnSpc>
              <a:spcPct val="90000"/>
            </a:lnSpc>
            <a:spcBef>
              <a:spcPct val="0"/>
            </a:spcBef>
            <a:spcAft>
              <a:spcPct val="35000"/>
            </a:spcAft>
          </a:pPr>
          <a:endParaRPr lang="zh-TW" altLang="en-US" sz="2300" kern="1200">
            <a:latin typeface="jf open 粉圓 1.1" panose="020F0500000000000000" pitchFamily="34" charset="-120"/>
            <a:ea typeface="jf open 粉圓 1.1" panose="020F0500000000000000" pitchFamily="34" charset="-120"/>
          </a:endParaRPr>
        </a:p>
      </dsp:txBody>
      <dsp:txXfrm>
        <a:off x="0" y="2335812"/>
        <a:ext cx="3436078" cy="520534"/>
      </dsp:txXfrm>
    </dsp:sp>
    <dsp:sp modelId="{2834E468-D5C1-4D18-9792-0D28873F8BAA}">
      <dsp:nvSpPr>
        <dsp:cNvPr id="0" name=""/>
        <dsp:cNvSpPr/>
      </dsp:nvSpPr>
      <dsp:spPr>
        <a:xfrm>
          <a:off x="3436078" y="2335812"/>
          <a:ext cx="3436078" cy="520534"/>
        </a:xfrm>
        <a:prstGeom prst="rect">
          <a:avLst/>
        </a:prstGeom>
        <a:solidFill>
          <a:schemeClr val="accent3">
            <a:alpha val="90000"/>
            <a:tint val="40000"/>
            <a:hueOff val="0"/>
            <a:satOff val="0"/>
            <a:lumOff val="0"/>
            <a:alphaOff val="-24000"/>
          </a:schemeClr>
        </a:solidFill>
        <a:ln w="12700" cap="flat" cmpd="sng" algn="ctr">
          <a:solidFill>
            <a:schemeClr val="accent3">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63576" tIns="29210" rIns="163576" bIns="29210" numCol="1" spcCol="1270" anchor="ctr" anchorCtr="0">
          <a:noAutofit/>
        </a:bodyPr>
        <a:lstStyle/>
        <a:p>
          <a:pPr lvl="0" algn="ctr" defTabSz="1022350">
            <a:lnSpc>
              <a:spcPct val="90000"/>
            </a:lnSpc>
            <a:spcBef>
              <a:spcPct val="0"/>
            </a:spcBef>
            <a:spcAft>
              <a:spcPct val="35000"/>
            </a:spcAft>
          </a:pPr>
          <a:endParaRPr lang="zh-TW" altLang="en-US" sz="2300" kern="1200">
            <a:latin typeface="jf open 粉圓 1.1" panose="020F0500000000000000" pitchFamily="34" charset="-120"/>
            <a:ea typeface="jf open 粉圓 1.1" panose="020F0500000000000000" pitchFamily="34" charset="-120"/>
          </a:endParaRPr>
        </a:p>
      </dsp:txBody>
      <dsp:txXfrm>
        <a:off x="3436078" y="2335812"/>
        <a:ext cx="3436078" cy="520534"/>
      </dsp:txXfrm>
    </dsp:sp>
    <dsp:sp modelId="{864118B3-D682-444A-AFD7-6CE468D29791}">
      <dsp:nvSpPr>
        <dsp:cNvPr id="0" name=""/>
        <dsp:cNvSpPr/>
      </dsp:nvSpPr>
      <dsp:spPr>
        <a:xfrm rot="10800000">
          <a:off x="0" y="809"/>
          <a:ext cx="6872156" cy="1740919"/>
        </a:xfrm>
        <a:prstGeom prst="upArrowCallout">
          <a:avLst/>
        </a:prstGeom>
        <a:solidFill>
          <a:schemeClr val="accent3">
            <a:alpha val="90000"/>
            <a:hueOff val="0"/>
            <a:satOff val="0"/>
            <a:lumOff val="0"/>
            <a:alpha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a:lnSpc>
              <a:spcPct val="90000"/>
            </a:lnSpc>
            <a:spcBef>
              <a:spcPct val="0"/>
            </a:spcBef>
            <a:spcAft>
              <a:spcPct val="35000"/>
            </a:spcAft>
          </a:pPr>
          <a:endParaRPr lang="zh-TW" altLang="en-US" sz="1800" kern="1200">
            <a:latin typeface="jf open 粉圓 1.1" panose="020F0500000000000000" pitchFamily="34" charset="-120"/>
            <a:ea typeface="jf open 粉圓 1.1" panose="020F0500000000000000" pitchFamily="34" charset="-120"/>
          </a:endParaRPr>
        </a:p>
      </dsp:txBody>
      <dsp:txXfrm rot="-10800000">
        <a:off x="0" y="809"/>
        <a:ext cx="6872156" cy="611062"/>
      </dsp:txXfrm>
    </dsp:sp>
    <dsp:sp modelId="{1056C823-6A8E-46C0-AC10-0B0EAEEC0F36}">
      <dsp:nvSpPr>
        <dsp:cNvPr id="0" name=""/>
        <dsp:cNvSpPr/>
      </dsp:nvSpPr>
      <dsp:spPr>
        <a:xfrm>
          <a:off x="0" y="611872"/>
          <a:ext cx="3436078" cy="520534"/>
        </a:xfrm>
        <a:prstGeom prst="rect">
          <a:avLst/>
        </a:prstGeom>
        <a:solidFill>
          <a:schemeClr val="accent3">
            <a:alpha val="90000"/>
            <a:tint val="40000"/>
            <a:hueOff val="0"/>
            <a:satOff val="0"/>
            <a:lumOff val="0"/>
            <a:alphaOff val="-32000"/>
          </a:schemeClr>
        </a:solidFill>
        <a:ln w="12700" cap="flat" cmpd="sng" algn="ctr">
          <a:solidFill>
            <a:schemeClr val="accent3">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63576" tIns="29210" rIns="163576" bIns="29210" numCol="1" spcCol="1270" anchor="ctr" anchorCtr="0">
          <a:noAutofit/>
        </a:bodyPr>
        <a:lstStyle/>
        <a:p>
          <a:pPr lvl="0" algn="ctr" defTabSz="1022350">
            <a:lnSpc>
              <a:spcPct val="90000"/>
            </a:lnSpc>
            <a:spcBef>
              <a:spcPct val="0"/>
            </a:spcBef>
            <a:spcAft>
              <a:spcPct val="35000"/>
            </a:spcAft>
          </a:pPr>
          <a:endParaRPr lang="zh-TW" altLang="en-US" sz="2300" kern="1200">
            <a:latin typeface="jf open 粉圓 1.1" panose="020F0500000000000000" pitchFamily="34" charset="-120"/>
            <a:ea typeface="jf open 粉圓 1.1" panose="020F0500000000000000" pitchFamily="34" charset="-120"/>
          </a:endParaRPr>
        </a:p>
      </dsp:txBody>
      <dsp:txXfrm>
        <a:off x="0" y="611872"/>
        <a:ext cx="3436078" cy="520534"/>
      </dsp:txXfrm>
    </dsp:sp>
    <dsp:sp modelId="{5EB16BB0-04A6-4043-BE7E-6E1A3E44FD8D}">
      <dsp:nvSpPr>
        <dsp:cNvPr id="0" name=""/>
        <dsp:cNvSpPr/>
      </dsp:nvSpPr>
      <dsp:spPr>
        <a:xfrm>
          <a:off x="3436078" y="611872"/>
          <a:ext cx="3436078" cy="520534"/>
        </a:xfrm>
        <a:prstGeom prst="rect">
          <a:avLst/>
        </a:prstGeom>
        <a:solidFill>
          <a:schemeClr val="accent3">
            <a:alpha val="90000"/>
            <a:tint val="40000"/>
            <a:hueOff val="0"/>
            <a:satOff val="0"/>
            <a:lumOff val="0"/>
            <a:alphaOff val="-40000"/>
          </a:schemeClr>
        </a:solidFill>
        <a:ln w="12700" cap="flat" cmpd="sng" algn="ctr">
          <a:solidFill>
            <a:schemeClr val="accent3">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63576" tIns="29210" rIns="163576" bIns="29210" numCol="1" spcCol="1270" anchor="ctr" anchorCtr="0">
          <a:noAutofit/>
        </a:bodyPr>
        <a:lstStyle/>
        <a:p>
          <a:pPr lvl="0" algn="ctr" defTabSz="1022350">
            <a:lnSpc>
              <a:spcPct val="90000"/>
            </a:lnSpc>
            <a:spcBef>
              <a:spcPct val="0"/>
            </a:spcBef>
            <a:spcAft>
              <a:spcPct val="35000"/>
            </a:spcAft>
          </a:pPr>
          <a:endParaRPr lang="zh-TW" altLang="en-US" sz="2300" kern="1200">
            <a:latin typeface="jf open 粉圓 1.1" panose="020F0500000000000000" pitchFamily="34" charset="-120"/>
            <a:ea typeface="jf open 粉圓 1.1" panose="020F0500000000000000" pitchFamily="34" charset="-120"/>
          </a:endParaRPr>
        </a:p>
      </dsp:txBody>
      <dsp:txXfrm>
        <a:off x="3436078" y="611872"/>
        <a:ext cx="3436078" cy="520534"/>
      </dsp:txXfrm>
    </dsp:sp>
  </dsp:spTree>
</dsp:drawing>
</file>

<file path=ppt/diagrams/layout1.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4246563" cy="719138"/>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sz="quarter" idx="1"/>
          </p:nvPr>
        </p:nvSpPr>
        <p:spPr>
          <a:xfrm>
            <a:off x="5551488" y="0"/>
            <a:ext cx="4246562" cy="719138"/>
          </a:xfrm>
          <a:prstGeom prst="rect">
            <a:avLst/>
          </a:prstGeom>
        </p:spPr>
        <p:txBody>
          <a:bodyPr vert="horz" lIns="91440" tIns="45720" rIns="91440" bIns="45720" rtlCol="0"/>
          <a:lstStyle>
            <a:lvl1pPr algn="r">
              <a:defRPr sz="1200"/>
            </a:lvl1pPr>
          </a:lstStyle>
          <a:p>
            <a:fld id="{C5D89988-6078-43FB-9B3F-A0D5262CB54C}" type="datetimeFigureOut">
              <a:rPr lang="zh-TW" altLang="en-US" smtClean="0"/>
              <a:t>2022/3/24</a:t>
            </a:fld>
            <a:endParaRPr lang="zh-TW" altLang="en-US"/>
          </a:p>
        </p:txBody>
      </p:sp>
      <p:sp>
        <p:nvSpPr>
          <p:cNvPr id="4" name="頁尾版面配置區 3"/>
          <p:cNvSpPr>
            <a:spLocks noGrp="1"/>
          </p:cNvSpPr>
          <p:nvPr>
            <p:ph type="ftr" sz="quarter" idx="2"/>
          </p:nvPr>
        </p:nvSpPr>
        <p:spPr>
          <a:xfrm>
            <a:off x="0" y="13636625"/>
            <a:ext cx="4246563" cy="719138"/>
          </a:xfrm>
          <a:prstGeom prst="rect">
            <a:avLst/>
          </a:prstGeom>
        </p:spPr>
        <p:txBody>
          <a:bodyPr vert="horz" lIns="91440" tIns="45720" rIns="91440" bIns="45720" rtlCol="0" anchor="b"/>
          <a:lstStyle>
            <a:lvl1pPr algn="l">
              <a:defRPr sz="1200"/>
            </a:lvl1pPr>
          </a:lstStyle>
          <a:p>
            <a:endParaRPr lang="zh-TW" altLang="en-US"/>
          </a:p>
        </p:txBody>
      </p:sp>
      <p:sp>
        <p:nvSpPr>
          <p:cNvPr id="5" name="投影片編號版面配置區 4"/>
          <p:cNvSpPr>
            <a:spLocks noGrp="1"/>
          </p:cNvSpPr>
          <p:nvPr>
            <p:ph type="sldNum" sz="quarter" idx="3"/>
          </p:nvPr>
        </p:nvSpPr>
        <p:spPr>
          <a:xfrm>
            <a:off x="5551488" y="13636625"/>
            <a:ext cx="4246562" cy="719138"/>
          </a:xfrm>
          <a:prstGeom prst="rect">
            <a:avLst/>
          </a:prstGeom>
        </p:spPr>
        <p:txBody>
          <a:bodyPr vert="horz" lIns="91440" tIns="45720" rIns="91440" bIns="45720" rtlCol="0" anchor="b"/>
          <a:lstStyle>
            <a:lvl1pPr algn="r">
              <a:defRPr sz="1200"/>
            </a:lvl1pPr>
          </a:lstStyle>
          <a:p>
            <a:fld id="{3D44C70B-318D-4DA3-9A63-4564779A0A43}" type="slidenum">
              <a:rPr lang="zh-TW" altLang="en-US" smtClean="0"/>
              <a:t>‹#›</a:t>
            </a:fld>
            <a:endParaRPr lang="zh-TW" altLang="en-US"/>
          </a:p>
        </p:txBody>
      </p:sp>
    </p:spTree>
    <p:extLst>
      <p:ext uri="{BB962C8B-B14F-4D97-AF65-F5344CB8AC3E}">
        <p14:creationId xmlns:p14="http://schemas.microsoft.com/office/powerpoint/2010/main" val="1471340559"/>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jp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jp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pic>
        <p:nvPicPr>
          <p:cNvPr id="6" name="圖片 5"/>
          <p:cNvPicPr>
            <a:picLocks noChangeAspect="1"/>
          </p:cNvPicPr>
          <p:nvPr userDrawn="1"/>
        </p:nvPicPr>
        <p:blipFill>
          <a:blip r:embed="rId2">
            <a:duotone>
              <a:prstClr val="black"/>
              <a:schemeClr val="tx1">
                <a:tint val="45000"/>
                <a:satMod val="400000"/>
              </a:schemeClr>
            </a:duotone>
            <a:extLst>
              <a:ext uri="{28A0092B-C50C-407E-A947-70E740481C1C}">
                <a14:useLocalDpi xmlns:a14="http://schemas.microsoft.com/office/drawing/2010/main"/>
              </a:ext>
            </a:extLst>
          </a:blip>
          <a:stretch>
            <a:fillRect/>
          </a:stretch>
        </p:blipFill>
        <p:spPr>
          <a:xfrm>
            <a:off x="1371600" y="39850799"/>
            <a:ext cx="10024598" cy="1924638"/>
          </a:xfrm>
          <a:prstGeom prst="rect">
            <a:avLst/>
          </a:prstGeom>
        </p:spPr>
      </p:pic>
      <p:pic>
        <p:nvPicPr>
          <p:cNvPr id="2" name="圖片 1"/>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396198" y="39852309"/>
            <a:ext cx="11412701" cy="2627604"/>
          </a:xfrm>
          <a:prstGeom prst="rect">
            <a:avLst/>
          </a:prstGeom>
        </p:spPr>
      </p:pic>
    </p:spTree>
    <p:extLst>
      <p:ext uri="{BB962C8B-B14F-4D97-AF65-F5344CB8AC3E}">
        <p14:creationId xmlns:p14="http://schemas.microsoft.com/office/powerpoint/2010/main" val="42835959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自訂版面配置">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pic>
        <p:nvPicPr>
          <p:cNvPr id="7" name="圖片 6"/>
          <p:cNvPicPr>
            <a:picLocks noChangeAspect="1"/>
          </p:cNvPicPr>
          <p:nvPr userDrawn="1"/>
        </p:nvPicPr>
        <p:blipFill>
          <a:blip r:embed="rId3">
            <a:extLst>
              <a:ext uri="{28A0092B-C50C-407E-A947-70E740481C1C}">
                <a14:useLocalDpi xmlns:a14="http://schemas.microsoft.com/office/drawing/2010/main"/>
              </a:ext>
            </a:extLst>
          </a:blip>
          <a:stretch>
            <a:fillRect/>
          </a:stretch>
        </p:blipFill>
        <p:spPr>
          <a:xfrm>
            <a:off x="1371600" y="39850799"/>
            <a:ext cx="10024598" cy="1924638"/>
          </a:xfrm>
          <a:prstGeom prst="rect">
            <a:avLst/>
          </a:prstGeom>
        </p:spPr>
      </p:pic>
      <p:pic>
        <p:nvPicPr>
          <p:cNvPr id="2" name="圖片 1"/>
          <p:cNvPicPr>
            <a:picLocks noChangeAspect="1"/>
          </p:cNvPicPr>
          <p:nvPr userDrawn="1"/>
        </p:nvPicPr>
        <p:blipFill>
          <a:blip r:embed="rId4">
            <a:biLevel thresh="25000"/>
            <a:extLst>
              <a:ext uri="{28A0092B-C50C-407E-A947-70E740481C1C}">
                <a14:useLocalDpi xmlns:a14="http://schemas.microsoft.com/office/drawing/2010/main" val="0"/>
              </a:ext>
            </a:extLst>
          </a:blip>
          <a:stretch>
            <a:fillRect/>
          </a:stretch>
        </p:blipFill>
        <p:spPr>
          <a:xfrm>
            <a:off x="11396198" y="39850799"/>
            <a:ext cx="11412701" cy="2627604"/>
          </a:xfrm>
          <a:prstGeom prst="rect">
            <a:avLst/>
          </a:prstGeom>
        </p:spPr>
      </p:pic>
    </p:spTree>
    <p:extLst>
      <p:ext uri="{BB962C8B-B14F-4D97-AF65-F5344CB8AC3E}">
        <p14:creationId xmlns:p14="http://schemas.microsoft.com/office/powerpoint/2010/main" val="3342735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自訂版面配置">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pic>
        <p:nvPicPr>
          <p:cNvPr id="7" name="圖片 6"/>
          <p:cNvPicPr>
            <a:picLocks noChangeAspect="1"/>
          </p:cNvPicPr>
          <p:nvPr userDrawn="1"/>
        </p:nvPicPr>
        <p:blipFill>
          <a:blip r:embed="rId3">
            <a:extLst>
              <a:ext uri="{28A0092B-C50C-407E-A947-70E740481C1C}">
                <a14:useLocalDpi xmlns:a14="http://schemas.microsoft.com/office/drawing/2010/main"/>
              </a:ext>
            </a:extLst>
          </a:blip>
          <a:stretch>
            <a:fillRect/>
          </a:stretch>
        </p:blipFill>
        <p:spPr>
          <a:xfrm>
            <a:off x="1371600" y="39850799"/>
            <a:ext cx="10024598" cy="1924638"/>
          </a:xfrm>
          <a:prstGeom prst="rect">
            <a:avLst/>
          </a:prstGeom>
        </p:spPr>
      </p:pic>
      <p:sp>
        <p:nvSpPr>
          <p:cNvPr id="2" name="矩形 1"/>
          <p:cNvSpPr/>
          <p:nvPr userDrawn="1"/>
        </p:nvSpPr>
        <p:spPr>
          <a:xfrm>
            <a:off x="785579" y="914401"/>
            <a:ext cx="28669130" cy="38844000"/>
          </a:xfrm>
          <a:prstGeom prst="rect">
            <a:avLst/>
          </a:pr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pic>
        <p:nvPicPr>
          <p:cNvPr id="5" name="圖片 4"/>
          <p:cNvPicPr>
            <a:picLocks noChangeAspect="1"/>
          </p:cNvPicPr>
          <p:nvPr userDrawn="1"/>
        </p:nvPicPr>
        <p:blipFill>
          <a:blip r:embed="rId4">
            <a:biLevel thresh="25000"/>
            <a:extLst>
              <a:ext uri="{28A0092B-C50C-407E-A947-70E740481C1C}">
                <a14:useLocalDpi xmlns:a14="http://schemas.microsoft.com/office/drawing/2010/main" val="0"/>
              </a:ext>
            </a:extLst>
          </a:blip>
          <a:stretch>
            <a:fillRect/>
          </a:stretch>
        </p:blipFill>
        <p:spPr>
          <a:xfrm>
            <a:off x="11396198" y="39850799"/>
            <a:ext cx="11412701" cy="2627604"/>
          </a:xfrm>
          <a:prstGeom prst="rect">
            <a:avLst/>
          </a:prstGeom>
        </p:spPr>
      </p:pic>
    </p:spTree>
    <p:extLst>
      <p:ext uri="{BB962C8B-B14F-4D97-AF65-F5344CB8AC3E}">
        <p14:creationId xmlns:p14="http://schemas.microsoft.com/office/powerpoint/2010/main" val="272512039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079020" y="2261671"/>
            <a:ext cx="26082248" cy="8210820"/>
          </a:xfrm>
          <a:prstGeom prst="rect">
            <a:avLst/>
          </a:prstGeom>
        </p:spPr>
        <p:txBody>
          <a:bodyPr vert="horz" lIns="91440" tIns="45720" rIns="91440" bIns="45720" rtlCol="0" anchor="ctr">
            <a:normAutofit/>
          </a:bodyPr>
          <a:lstStyle/>
          <a:p>
            <a:r>
              <a:rPr lang="zh-TW" altLang="en-US" smtClean="0"/>
              <a:t>按一下以編輯母片標題樣式</a:t>
            </a:r>
            <a:endParaRPr lang="en-US" dirty="0"/>
          </a:p>
        </p:txBody>
      </p:sp>
      <p:sp>
        <p:nvSpPr>
          <p:cNvPr id="3" name="Text Placeholder 2"/>
          <p:cNvSpPr>
            <a:spLocks noGrp="1"/>
          </p:cNvSpPr>
          <p:nvPr>
            <p:ph type="body" idx="1"/>
          </p:nvPr>
        </p:nvSpPr>
        <p:spPr>
          <a:xfrm>
            <a:off x="2079020" y="11308310"/>
            <a:ext cx="26082248" cy="26953115"/>
          </a:xfrm>
          <a:prstGeom prst="rect">
            <a:avLst/>
          </a:prstGeom>
        </p:spPr>
        <p:txBody>
          <a:bodyPr vert="horz" lIns="91440" tIns="45720" rIns="91440" bIns="45720" rtlCol="0">
            <a:normAutofit/>
          </a:bodyPr>
          <a:lstStyle/>
          <a:p>
            <a:pPr lvl="0"/>
            <a:r>
              <a:rPr lang="zh-TW" altLang="en-US" smtClean="0"/>
              <a:t>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en-US" dirty="0"/>
          </a:p>
        </p:txBody>
      </p:sp>
      <p:sp>
        <p:nvSpPr>
          <p:cNvPr id="4" name="Date Placeholder 3"/>
          <p:cNvSpPr>
            <a:spLocks noGrp="1"/>
          </p:cNvSpPr>
          <p:nvPr>
            <p:ph type="dt" sz="half" idx="2"/>
          </p:nvPr>
        </p:nvSpPr>
        <p:spPr>
          <a:xfrm>
            <a:off x="2079020" y="39372595"/>
            <a:ext cx="6804065" cy="2261662"/>
          </a:xfrm>
          <a:prstGeom prst="rect">
            <a:avLst/>
          </a:prstGeom>
        </p:spPr>
        <p:txBody>
          <a:bodyPr vert="horz" lIns="91440" tIns="45720" rIns="91440" bIns="45720" rtlCol="0" anchor="ctr"/>
          <a:lstStyle>
            <a:lvl1pPr algn="l">
              <a:defRPr sz="3969">
                <a:solidFill>
                  <a:schemeClr val="tx1">
                    <a:tint val="75000"/>
                  </a:schemeClr>
                </a:solidFill>
              </a:defRPr>
            </a:lvl1pPr>
          </a:lstStyle>
          <a:p>
            <a:fld id="{B60DD801-ABE1-4084-9339-650F4ECC9C80}" type="datetimeFigureOut">
              <a:rPr lang="zh-TW" altLang="en-US" smtClean="0"/>
              <a:t>2022/3/24</a:t>
            </a:fld>
            <a:endParaRPr lang="zh-TW" altLang="en-US"/>
          </a:p>
        </p:txBody>
      </p:sp>
      <p:sp>
        <p:nvSpPr>
          <p:cNvPr id="5" name="Footer Placeholder 4"/>
          <p:cNvSpPr>
            <a:spLocks noGrp="1"/>
          </p:cNvSpPr>
          <p:nvPr>
            <p:ph type="ftr" sz="quarter" idx="3"/>
          </p:nvPr>
        </p:nvSpPr>
        <p:spPr>
          <a:xfrm>
            <a:off x="10017096" y="39372595"/>
            <a:ext cx="10206097" cy="2261662"/>
          </a:xfrm>
          <a:prstGeom prst="rect">
            <a:avLst/>
          </a:prstGeom>
        </p:spPr>
        <p:txBody>
          <a:bodyPr vert="horz" lIns="91440" tIns="45720" rIns="91440" bIns="45720" rtlCol="0" anchor="ctr"/>
          <a:lstStyle>
            <a:lvl1pPr algn="ctr">
              <a:defRPr sz="3969">
                <a:solidFill>
                  <a:schemeClr val="tx1">
                    <a:tint val="75000"/>
                  </a:schemeClr>
                </a:solidFill>
              </a:defRPr>
            </a:lvl1pPr>
          </a:lstStyle>
          <a:p>
            <a:endParaRPr lang="zh-TW" altLang="en-US"/>
          </a:p>
        </p:txBody>
      </p:sp>
      <p:sp>
        <p:nvSpPr>
          <p:cNvPr id="6" name="Slide Number Placeholder 5"/>
          <p:cNvSpPr>
            <a:spLocks noGrp="1"/>
          </p:cNvSpPr>
          <p:nvPr>
            <p:ph type="sldNum" sz="quarter" idx="4"/>
          </p:nvPr>
        </p:nvSpPr>
        <p:spPr>
          <a:xfrm>
            <a:off x="21357203" y="39372595"/>
            <a:ext cx="6804065" cy="2261662"/>
          </a:xfrm>
          <a:prstGeom prst="rect">
            <a:avLst/>
          </a:prstGeom>
        </p:spPr>
        <p:txBody>
          <a:bodyPr vert="horz" lIns="91440" tIns="45720" rIns="91440" bIns="45720" rtlCol="0" anchor="ctr"/>
          <a:lstStyle>
            <a:lvl1pPr algn="r">
              <a:defRPr sz="3969">
                <a:solidFill>
                  <a:schemeClr val="tx1">
                    <a:tint val="75000"/>
                  </a:schemeClr>
                </a:solidFill>
              </a:defRPr>
            </a:lvl1pPr>
          </a:lstStyle>
          <a:p>
            <a:fld id="{5F0EF866-1923-494B-8A2E-0C9871EC9B9C}" type="slidenum">
              <a:rPr lang="zh-TW" altLang="en-US" smtClean="0"/>
              <a:t>‹#›</a:t>
            </a:fld>
            <a:endParaRPr lang="zh-TW" altLang="en-US"/>
          </a:p>
        </p:txBody>
      </p:sp>
    </p:spTree>
    <p:extLst>
      <p:ext uri="{BB962C8B-B14F-4D97-AF65-F5344CB8AC3E}">
        <p14:creationId xmlns:p14="http://schemas.microsoft.com/office/powerpoint/2010/main" val="4210882066"/>
      </p:ext>
    </p:extLst>
  </p:cSld>
  <p:clrMap bg1="lt1" tx1="dk1" bg2="lt2" tx2="dk2" accent1="accent1" accent2="accent2" accent3="accent3" accent4="accent4" accent5="accent5" accent6="accent6" hlink="hlink" folHlink="folHlink"/>
  <p:sldLayoutIdLst>
    <p:sldLayoutId id="2147483701" r:id="rId1"/>
    <p:sldLayoutId id="2147483692" r:id="rId2"/>
    <p:sldLayoutId id="2147483702" r:id="rId3"/>
  </p:sldLayoutIdLst>
  <p:txStyles>
    <p:titleStyle>
      <a:lvl1pPr algn="l" defTabSz="3024012" rtl="0" eaLnBrk="1" latinLnBrk="0" hangingPunct="1">
        <a:lnSpc>
          <a:spcPct val="90000"/>
        </a:lnSpc>
        <a:spcBef>
          <a:spcPct val="0"/>
        </a:spcBef>
        <a:buNone/>
        <a:defRPr sz="14551" kern="1200">
          <a:solidFill>
            <a:schemeClr val="tx1"/>
          </a:solidFill>
          <a:latin typeface="+mj-lt"/>
          <a:ea typeface="+mj-ea"/>
          <a:cs typeface="+mj-cs"/>
        </a:defRPr>
      </a:lvl1pPr>
    </p:titleStyle>
    <p:bodyStyle>
      <a:lvl1pPr marL="756003" indent="-756003" algn="l" defTabSz="3024012" rtl="0" eaLnBrk="1" latinLnBrk="0" hangingPunct="1">
        <a:lnSpc>
          <a:spcPct val="90000"/>
        </a:lnSpc>
        <a:spcBef>
          <a:spcPts val="3307"/>
        </a:spcBef>
        <a:buFont typeface="Arial" panose="020B0604020202020204" pitchFamily="34" charset="0"/>
        <a:buChar char="•"/>
        <a:defRPr sz="9260" kern="1200">
          <a:solidFill>
            <a:schemeClr val="tx1"/>
          </a:solidFill>
          <a:latin typeface="+mn-lt"/>
          <a:ea typeface="+mn-ea"/>
          <a:cs typeface="+mn-cs"/>
        </a:defRPr>
      </a:lvl1pPr>
      <a:lvl2pPr marL="2268009" indent="-756003" algn="l" defTabSz="3024012" rtl="0" eaLnBrk="1" latinLnBrk="0" hangingPunct="1">
        <a:lnSpc>
          <a:spcPct val="90000"/>
        </a:lnSpc>
        <a:spcBef>
          <a:spcPts val="1654"/>
        </a:spcBef>
        <a:buFont typeface="Arial" panose="020B0604020202020204" pitchFamily="34" charset="0"/>
        <a:buChar char="•"/>
        <a:defRPr sz="7937" kern="1200">
          <a:solidFill>
            <a:schemeClr val="tx1"/>
          </a:solidFill>
          <a:latin typeface="+mn-lt"/>
          <a:ea typeface="+mn-ea"/>
          <a:cs typeface="+mn-cs"/>
        </a:defRPr>
      </a:lvl2pPr>
      <a:lvl3pPr marL="3780015" indent="-756003" algn="l" defTabSz="3024012" rtl="0" eaLnBrk="1" latinLnBrk="0" hangingPunct="1">
        <a:lnSpc>
          <a:spcPct val="90000"/>
        </a:lnSpc>
        <a:spcBef>
          <a:spcPts val="1654"/>
        </a:spcBef>
        <a:buFont typeface="Arial" panose="020B0604020202020204" pitchFamily="34" charset="0"/>
        <a:buChar char="•"/>
        <a:defRPr sz="6614" kern="1200">
          <a:solidFill>
            <a:schemeClr val="tx1"/>
          </a:solidFill>
          <a:latin typeface="+mn-lt"/>
          <a:ea typeface="+mn-ea"/>
          <a:cs typeface="+mn-cs"/>
        </a:defRPr>
      </a:lvl3pPr>
      <a:lvl4pPr marL="5292021" indent="-756003" algn="l" defTabSz="3024012" rtl="0" eaLnBrk="1" latinLnBrk="0" hangingPunct="1">
        <a:lnSpc>
          <a:spcPct val="90000"/>
        </a:lnSpc>
        <a:spcBef>
          <a:spcPts val="1654"/>
        </a:spcBef>
        <a:buFont typeface="Arial" panose="020B0604020202020204" pitchFamily="34" charset="0"/>
        <a:buChar char="•"/>
        <a:defRPr sz="5953" kern="1200">
          <a:solidFill>
            <a:schemeClr val="tx1"/>
          </a:solidFill>
          <a:latin typeface="+mn-lt"/>
          <a:ea typeface="+mn-ea"/>
          <a:cs typeface="+mn-cs"/>
        </a:defRPr>
      </a:lvl4pPr>
      <a:lvl5pPr marL="6804028" indent="-756003" algn="l" defTabSz="3024012" rtl="0" eaLnBrk="1" latinLnBrk="0" hangingPunct="1">
        <a:lnSpc>
          <a:spcPct val="90000"/>
        </a:lnSpc>
        <a:spcBef>
          <a:spcPts val="1654"/>
        </a:spcBef>
        <a:buFont typeface="Arial" panose="020B0604020202020204" pitchFamily="34" charset="0"/>
        <a:buChar char="•"/>
        <a:defRPr sz="5953" kern="1200">
          <a:solidFill>
            <a:schemeClr val="tx1"/>
          </a:solidFill>
          <a:latin typeface="+mn-lt"/>
          <a:ea typeface="+mn-ea"/>
          <a:cs typeface="+mn-cs"/>
        </a:defRPr>
      </a:lvl5pPr>
      <a:lvl6pPr marL="8316034" indent="-756003" algn="l" defTabSz="3024012" rtl="0" eaLnBrk="1" latinLnBrk="0" hangingPunct="1">
        <a:lnSpc>
          <a:spcPct val="90000"/>
        </a:lnSpc>
        <a:spcBef>
          <a:spcPts val="1654"/>
        </a:spcBef>
        <a:buFont typeface="Arial" panose="020B0604020202020204" pitchFamily="34" charset="0"/>
        <a:buChar char="•"/>
        <a:defRPr sz="5953" kern="1200">
          <a:solidFill>
            <a:schemeClr val="tx1"/>
          </a:solidFill>
          <a:latin typeface="+mn-lt"/>
          <a:ea typeface="+mn-ea"/>
          <a:cs typeface="+mn-cs"/>
        </a:defRPr>
      </a:lvl6pPr>
      <a:lvl7pPr marL="9828040" indent="-756003" algn="l" defTabSz="3024012" rtl="0" eaLnBrk="1" latinLnBrk="0" hangingPunct="1">
        <a:lnSpc>
          <a:spcPct val="90000"/>
        </a:lnSpc>
        <a:spcBef>
          <a:spcPts val="1654"/>
        </a:spcBef>
        <a:buFont typeface="Arial" panose="020B0604020202020204" pitchFamily="34" charset="0"/>
        <a:buChar char="•"/>
        <a:defRPr sz="5953" kern="1200">
          <a:solidFill>
            <a:schemeClr val="tx1"/>
          </a:solidFill>
          <a:latin typeface="+mn-lt"/>
          <a:ea typeface="+mn-ea"/>
          <a:cs typeface="+mn-cs"/>
        </a:defRPr>
      </a:lvl7pPr>
      <a:lvl8pPr marL="11340046" indent="-756003" algn="l" defTabSz="3024012" rtl="0" eaLnBrk="1" latinLnBrk="0" hangingPunct="1">
        <a:lnSpc>
          <a:spcPct val="90000"/>
        </a:lnSpc>
        <a:spcBef>
          <a:spcPts val="1654"/>
        </a:spcBef>
        <a:buFont typeface="Arial" panose="020B0604020202020204" pitchFamily="34" charset="0"/>
        <a:buChar char="•"/>
        <a:defRPr sz="5953" kern="1200">
          <a:solidFill>
            <a:schemeClr val="tx1"/>
          </a:solidFill>
          <a:latin typeface="+mn-lt"/>
          <a:ea typeface="+mn-ea"/>
          <a:cs typeface="+mn-cs"/>
        </a:defRPr>
      </a:lvl8pPr>
      <a:lvl9pPr marL="12852052" indent="-756003" algn="l" defTabSz="3024012" rtl="0" eaLnBrk="1" latinLnBrk="0" hangingPunct="1">
        <a:lnSpc>
          <a:spcPct val="90000"/>
        </a:lnSpc>
        <a:spcBef>
          <a:spcPts val="1654"/>
        </a:spcBef>
        <a:buFont typeface="Arial" panose="020B0604020202020204" pitchFamily="34" charset="0"/>
        <a:buChar char="•"/>
        <a:defRPr sz="5953" kern="1200">
          <a:solidFill>
            <a:schemeClr val="tx1"/>
          </a:solidFill>
          <a:latin typeface="+mn-lt"/>
          <a:ea typeface="+mn-ea"/>
          <a:cs typeface="+mn-cs"/>
        </a:defRPr>
      </a:lvl9pPr>
    </p:bodyStyle>
    <p:otherStyle>
      <a:defPPr>
        <a:defRPr lang="en-US"/>
      </a:defPPr>
      <a:lvl1pPr marL="0" algn="l" defTabSz="3024012" rtl="0" eaLnBrk="1" latinLnBrk="0" hangingPunct="1">
        <a:defRPr sz="5953" kern="1200">
          <a:solidFill>
            <a:schemeClr val="tx1"/>
          </a:solidFill>
          <a:latin typeface="+mn-lt"/>
          <a:ea typeface="+mn-ea"/>
          <a:cs typeface="+mn-cs"/>
        </a:defRPr>
      </a:lvl1pPr>
      <a:lvl2pPr marL="1512006" algn="l" defTabSz="3024012" rtl="0" eaLnBrk="1" latinLnBrk="0" hangingPunct="1">
        <a:defRPr sz="5953" kern="1200">
          <a:solidFill>
            <a:schemeClr val="tx1"/>
          </a:solidFill>
          <a:latin typeface="+mn-lt"/>
          <a:ea typeface="+mn-ea"/>
          <a:cs typeface="+mn-cs"/>
        </a:defRPr>
      </a:lvl2pPr>
      <a:lvl3pPr marL="3024012" algn="l" defTabSz="3024012" rtl="0" eaLnBrk="1" latinLnBrk="0" hangingPunct="1">
        <a:defRPr sz="5953" kern="1200">
          <a:solidFill>
            <a:schemeClr val="tx1"/>
          </a:solidFill>
          <a:latin typeface="+mn-lt"/>
          <a:ea typeface="+mn-ea"/>
          <a:cs typeface="+mn-cs"/>
        </a:defRPr>
      </a:lvl3pPr>
      <a:lvl4pPr marL="4536018" algn="l" defTabSz="3024012" rtl="0" eaLnBrk="1" latinLnBrk="0" hangingPunct="1">
        <a:defRPr sz="5953" kern="1200">
          <a:solidFill>
            <a:schemeClr val="tx1"/>
          </a:solidFill>
          <a:latin typeface="+mn-lt"/>
          <a:ea typeface="+mn-ea"/>
          <a:cs typeface="+mn-cs"/>
        </a:defRPr>
      </a:lvl4pPr>
      <a:lvl5pPr marL="6048024" algn="l" defTabSz="3024012" rtl="0" eaLnBrk="1" latinLnBrk="0" hangingPunct="1">
        <a:defRPr sz="5953" kern="1200">
          <a:solidFill>
            <a:schemeClr val="tx1"/>
          </a:solidFill>
          <a:latin typeface="+mn-lt"/>
          <a:ea typeface="+mn-ea"/>
          <a:cs typeface="+mn-cs"/>
        </a:defRPr>
      </a:lvl5pPr>
      <a:lvl6pPr marL="7560031" algn="l" defTabSz="3024012" rtl="0" eaLnBrk="1" latinLnBrk="0" hangingPunct="1">
        <a:defRPr sz="5953" kern="1200">
          <a:solidFill>
            <a:schemeClr val="tx1"/>
          </a:solidFill>
          <a:latin typeface="+mn-lt"/>
          <a:ea typeface="+mn-ea"/>
          <a:cs typeface="+mn-cs"/>
        </a:defRPr>
      </a:lvl6pPr>
      <a:lvl7pPr marL="9072037" algn="l" defTabSz="3024012" rtl="0" eaLnBrk="1" latinLnBrk="0" hangingPunct="1">
        <a:defRPr sz="5953" kern="1200">
          <a:solidFill>
            <a:schemeClr val="tx1"/>
          </a:solidFill>
          <a:latin typeface="+mn-lt"/>
          <a:ea typeface="+mn-ea"/>
          <a:cs typeface="+mn-cs"/>
        </a:defRPr>
      </a:lvl7pPr>
      <a:lvl8pPr marL="10584043" algn="l" defTabSz="3024012" rtl="0" eaLnBrk="1" latinLnBrk="0" hangingPunct="1">
        <a:defRPr sz="5953" kern="1200">
          <a:solidFill>
            <a:schemeClr val="tx1"/>
          </a:solidFill>
          <a:latin typeface="+mn-lt"/>
          <a:ea typeface="+mn-ea"/>
          <a:cs typeface="+mn-cs"/>
        </a:defRPr>
      </a:lvl8pPr>
      <a:lvl9pPr marL="12096049" algn="l" defTabSz="3024012" rtl="0" eaLnBrk="1" latinLnBrk="0" hangingPunct="1">
        <a:defRPr sz="595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5.png"/><Relationship Id="rId7" Type="http://schemas.openxmlformats.org/officeDocument/2006/relationships/diagramColors" Target="../diagrams/colors1.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Layout" Target="../slideLayouts/slideLayout3.xml"/><Relationship Id="rId1" Type="http://schemas.openxmlformats.org/officeDocument/2006/relationships/tags" Target="../tags/tag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字方塊 1">
            <a:extLst>
              <a:ext uri="{FF2B5EF4-FFF2-40B4-BE49-F238E27FC236}">
                <a16:creationId xmlns:a16="http://schemas.microsoft.com/office/drawing/2014/main" id="{8581E10A-DF08-4BD8-8758-AADA6D3F6E2C}"/>
              </a:ext>
            </a:extLst>
          </p:cNvPr>
          <p:cNvSpPr txBox="1"/>
          <p:nvPr/>
        </p:nvSpPr>
        <p:spPr>
          <a:xfrm>
            <a:off x="2210968" y="5458713"/>
            <a:ext cx="25818353" cy="31931818"/>
          </a:xfrm>
          <a:prstGeom prst="rect">
            <a:avLst/>
          </a:prstGeom>
          <a:noFill/>
        </p:spPr>
        <p:txBody>
          <a:bodyPr wrap="square" rtlCol="0">
            <a:spAutoFit/>
          </a:bodyPr>
          <a:lstStyle/>
          <a:p>
            <a:r>
              <a:rPr lang="zh-TW" altLang="en-US" sz="11500" b="1" dirty="0">
                <a:solidFill>
                  <a:schemeClr val="bg1"/>
                </a:solidFill>
                <a:latin typeface="jf open 粉圓 1.1" panose="020F0500000000000000" pitchFamily="34" charset="-120"/>
                <a:ea typeface="jf open 粉圓 1.1" panose="020F0500000000000000" pitchFamily="34" charset="-120"/>
              </a:rPr>
              <a:t>海報內容、格式</a:t>
            </a:r>
            <a:endParaRPr lang="en-US" altLang="zh-TW" sz="11500" b="1" dirty="0">
              <a:solidFill>
                <a:schemeClr val="bg1"/>
              </a:solidFill>
              <a:latin typeface="jf open 粉圓 1.1" panose="020F0500000000000000" pitchFamily="34" charset="-120"/>
              <a:ea typeface="jf open 粉圓 1.1" panose="020F0500000000000000" pitchFamily="34" charset="-120"/>
            </a:endParaRPr>
          </a:p>
          <a:p>
            <a:endParaRPr lang="en-US" altLang="zh-TW" sz="11500" b="1" dirty="0">
              <a:solidFill>
                <a:schemeClr val="bg1"/>
              </a:solidFill>
              <a:latin typeface="jf open 粉圓 1.1" panose="020F0500000000000000" pitchFamily="34" charset="-120"/>
              <a:ea typeface="jf open 粉圓 1.1" panose="020F0500000000000000" pitchFamily="34" charset="-120"/>
            </a:endParaRPr>
          </a:p>
          <a:p>
            <a:r>
              <a:rPr lang="en-US" altLang="zh-TW" sz="8800" dirty="0">
                <a:solidFill>
                  <a:schemeClr val="bg1"/>
                </a:solidFill>
                <a:latin typeface="jf open 粉圓 1.1" panose="020F0500000000000000" pitchFamily="34" charset="-120"/>
                <a:ea typeface="jf open 粉圓 1.1" panose="020F0500000000000000" pitchFamily="34" charset="-120"/>
              </a:rPr>
              <a:t>(</a:t>
            </a:r>
            <a:r>
              <a:rPr lang="zh-TW" altLang="en-US" sz="8800" dirty="0">
                <a:solidFill>
                  <a:schemeClr val="bg1"/>
                </a:solidFill>
                <a:latin typeface="jf open 粉圓 1.1" panose="020F0500000000000000" pitchFamily="34" charset="-120"/>
                <a:ea typeface="jf open 粉圓 1.1" panose="020F0500000000000000" pitchFamily="34" charset="-120"/>
              </a:rPr>
              <a:t>一</a:t>
            </a:r>
            <a:r>
              <a:rPr lang="en-US" altLang="zh-TW" sz="8800" dirty="0">
                <a:solidFill>
                  <a:schemeClr val="bg1"/>
                </a:solidFill>
                <a:latin typeface="jf open 粉圓 1.1" panose="020F0500000000000000" pitchFamily="34" charset="-120"/>
                <a:ea typeface="jf open 粉圓 1.1" panose="020F0500000000000000" pitchFamily="34" charset="-120"/>
              </a:rPr>
              <a:t>)</a:t>
            </a:r>
            <a:r>
              <a:rPr lang="zh-TW" altLang="en-US" sz="8800" dirty="0">
                <a:solidFill>
                  <a:schemeClr val="bg1"/>
                </a:solidFill>
                <a:latin typeface="jf open 粉圓 1.1" panose="020F0500000000000000" pitchFamily="34" charset="-120"/>
                <a:ea typeface="jf open 粉圓 1.1" panose="020F0500000000000000" pitchFamily="34" charset="-120"/>
              </a:rPr>
              <a:t> </a:t>
            </a:r>
            <a:r>
              <a:rPr lang="zh-TW" altLang="en-US" sz="8800" b="1" dirty="0">
                <a:solidFill>
                  <a:schemeClr val="bg1"/>
                </a:solidFill>
                <a:latin typeface="jf open 粉圓 1.1" panose="020F0500000000000000" pitchFamily="34" charset="-120"/>
                <a:ea typeface="jf open 粉圓 1.1" panose="020F0500000000000000" pitchFamily="34" charset="-120"/>
              </a:rPr>
              <a:t>海報標題</a:t>
            </a:r>
            <a:endParaRPr lang="en-US" altLang="zh-TW" sz="8800" b="1" dirty="0">
              <a:solidFill>
                <a:schemeClr val="bg1"/>
              </a:solidFill>
              <a:latin typeface="jf open 粉圓 1.1" panose="020F0500000000000000" pitchFamily="34" charset="-120"/>
              <a:ea typeface="jf open 粉圓 1.1" panose="020F0500000000000000" pitchFamily="34" charset="-120"/>
            </a:endParaRPr>
          </a:p>
          <a:p>
            <a:r>
              <a:rPr lang="zh-TW" altLang="en-US" sz="7500" dirty="0">
                <a:solidFill>
                  <a:schemeClr val="bg1"/>
                </a:solidFill>
                <a:latin typeface="jf open 粉圓 1.1" panose="020F0500000000000000" pitchFamily="34" charset="-120"/>
                <a:ea typeface="jf open 粉圓 1.1" panose="020F0500000000000000" pitchFamily="34" charset="-120"/>
              </a:rPr>
              <a:t>包含題目與作者</a:t>
            </a:r>
            <a:r>
              <a:rPr lang="zh-TW" altLang="en-US" sz="7500" dirty="0" smtClean="0">
                <a:solidFill>
                  <a:schemeClr val="bg1"/>
                </a:solidFill>
                <a:latin typeface="jf open 粉圓 1.1" panose="020F0500000000000000" pitchFamily="34" charset="-120"/>
                <a:ea typeface="jf open 粉圓 1.1" panose="020F0500000000000000" pitchFamily="34" charset="-120"/>
              </a:rPr>
              <a:t>資料如下</a:t>
            </a:r>
            <a:r>
              <a:rPr lang="zh-TW" altLang="en-US" sz="7500" dirty="0">
                <a:solidFill>
                  <a:schemeClr val="bg1"/>
                </a:solidFill>
                <a:latin typeface="jf open 粉圓 1.1" panose="020F0500000000000000" pitchFamily="34" charset="-120"/>
                <a:ea typeface="jf open 粉圓 1.1" panose="020F0500000000000000" pitchFamily="34" charset="-120"/>
              </a:rPr>
              <a:t>：</a:t>
            </a:r>
            <a:endParaRPr lang="en-US" altLang="zh-TW" sz="7500" dirty="0">
              <a:solidFill>
                <a:schemeClr val="bg1"/>
              </a:solidFill>
              <a:latin typeface="jf open 粉圓 1.1" panose="020F0500000000000000" pitchFamily="34" charset="-120"/>
              <a:ea typeface="jf open 粉圓 1.1" panose="020F0500000000000000" pitchFamily="34" charset="-120"/>
            </a:endParaRPr>
          </a:p>
          <a:p>
            <a:pPr marL="1371600" indent="-1371600">
              <a:buAutoNum type="arabicPeriod"/>
            </a:pPr>
            <a:r>
              <a:rPr lang="zh-TW" altLang="en-US" sz="7500" dirty="0">
                <a:solidFill>
                  <a:schemeClr val="bg1"/>
                </a:solidFill>
                <a:latin typeface="jf open 粉圓 1.1" panose="020F0500000000000000" pitchFamily="34" charset="-120"/>
                <a:ea typeface="jf open 粉圓 1.1" panose="020F0500000000000000" pitchFamily="34" charset="-120"/>
              </a:rPr>
              <a:t>海報需有「</a:t>
            </a:r>
            <a:r>
              <a:rPr lang="en-US" altLang="zh-TW" sz="7500" dirty="0">
                <a:solidFill>
                  <a:schemeClr val="bg1"/>
                </a:solidFill>
                <a:latin typeface="jf open 粉圓 1.1" panose="020F0500000000000000" pitchFamily="34" charset="-120"/>
                <a:ea typeface="jf open 粉圓 1.1" panose="020F0500000000000000" pitchFamily="34" charset="-120"/>
              </a:rPr>
              <a:t>2022</a:t>
            </a:r>
            <a:r>
              <a:rPr lang="zh-TW" altLang="en-US" sz="7500" dirty="0">
                <a:solidFill>
                  <a:schemeClr val="bg1"/>
                </a:solidFill>
                <a:latin typeface="jf open 粉圓 1.1" panose="020F0500000000000000" pitchFamily="34" charset="-120"/>
                <a:ea typeface="jf open 粉圓 1.1" panose="020F0500000000000000" pitchFamily="34" charset="-120"/>
              </a:rPr>
              <a:t> 教學實踐研究研討會」字樣</a:t>
            </a:r>
            <a:endParaRPr lang="en-US" altLang="zh-TW" sz="7500" dirty="0">
              <a:solidFill>
                <a:schemeClr val="bg1"/>
              </a:solidFill>
              <a:latin typeface="jf open 粉圓 1.1" panose="020F0500000000000000" pitchFamily="34" charset="-120"/>
              <a:ea typeface="jf open 粉圓 1.1" panose="020F0500000000000000" pitchFamily="34" charset="-120"/>
            </a:endParaRPr>
          </a:p>
          <a:p>
            <a:pPr marL="1371600" indent="-1371600">
              <a:buAutoNum type="arabicPeriod"/>
            </a:pPr>
            <a:r>
              <a:rPr lang="zh-TW" altLang="en-US" sz="7500" dirty="0">
                <a:solidFill>
                  <a:schemeClr val="bg1"/>
                </a:solidFill>
                <a:latin typeface="jf open 粉圓 1.1" panose="020F0500000000000000" pitchFamily="34" charset="-120"/>
                <a:ea typeface="jf open 粉圓 1.1" panose="020F0500000000000000" pitchFamily="34" charset="-120"/>
              </a:rPr>
              <a:t>題目</a:t>
            </a:r>
            <a:endParaRPr lang="en-US" altLang="zh-TW" sz="7500" dirty="0">
              <a:solidFill>
                <a:schemeClr val="bg1"/>
              </a:solidFill>
              <a:latin typeface="jf open 粉圓 1.1" panose="020F0500000000000000" pitchFamily="34" charset="-120"/>
              <a:ea typeface="jf open 粉圓 1.1" panose="020F0500000000000000" pitchFamily="34" charset="-120"/>
            </a:endParaRPr>
          </a:p>
          <a:p>
            <a:pPr marL="1371600" indent="-1371600">
              <a:buAutoNum type="arabicPeriod"/>
            </a:pPr>
            <a:r>
              <a:rPr lang="zh-TW" altLang="en-US" sz="7500" dirty="0">
                <a:solidFill>
                  <a:schemeClr val="bg1"/>
                </a:solidFill>
                <a:latin typeface="jf open 粉圓 1.1" panose="020F0500000000000000" pitchFamily="34" charset="-120"/>
                <a:ea typeface="jf open 粉圓 1.1" panose="020F0500000000000000" pitchFamily="34" charset="-120"/>
              </a:rPr>
              <a:t>作者姓名</a:t>
            </a:r>
            <a:endParaRPr lang="en-US" altLang="zh-TW" sz="7500" dirty="0">
              <a:solidFill>
                <a:schemeClr val="bg1"/>
              </a:solidFill>
              <a:latin typeface="jf open 粉圓 1.1" panose="020F0500000000000000" pitchFamily="34" charset="-120"/>
              <a:ea typeface="jf open 粉圓 1.1" panose="020F0500000000000000" pitchFamily="34" charset="-120"/>
            </a:endParaRPr>
          </a:p>
          <a:p>
            <a:pPr marL="1371600" indent="-1371600">
              <a:buAutoNum type="arabicPeriod"/>
            </a:pPr>
            <a:r>
              <a:rPr lang="zh-TW" altLang="en-US" sz="7500" dirty="0">
                <a:solidFill>
                  <a:schemeClr val="bg1"/>
                </a:solidFill>
                <a:latin typeface="jf open 粉圓 1.1" panose="020F0500000000000000" pitchFamily="34" charset="-120"/>
                <a:ea typeface="jf open 粉圓 1.1" panose="020F0500000000000000" pitchFamily="34" charset="-120"/>
              </a:rPr>
              <a:t>學校名稱、系所單位及職稱</a:t>
            </a:r>
            <a:endParaRPr lang="en-US" altLang="zh-TW" sz="7500" dirty="0">
              <a:solidFill>
                <a:schemeClr val="bg1"/>
              </a:solidFill>
              <a:latin typeface="jf open 粉圓 1.1" panose="020F0500000000000000" pitchFamily="34" charset="-120"/>
              <a:ea typeface="jf open 粉圓 1.1" panose="020F0500000000000000" pitchFamily="34" charset="-120"/>
            </a:endParaRPr>
          </a:p>
          <a:p>
            <a:endParaRPr lang="en-US" altLang="zh-TW" sz="7500" dirty="0">
              <a:solidFill>
                <a:schemeClr val="bg1"/>
              </a:solidFill>
              <a:latin typeface="jf open 粉圓 1.1" panose="020F0500000000000000" pitchFamily="34" charset="-120"/>
              <a:ea typeface="jf open 粉圓 1.1" panose="020F0500000000000000" pitchFamily="34" charset="-120"/>
            </a:endParaRPr>
          </a:p>
          <a:p>
            <a:r>
              <a:rPr lang="en-US" altLang="zh-TW" sz="8800" dirty="0">
                <a:solidFill>
                  <a:schemeClr val="bg1"/>
                </a:solidFill>
                <a:latin typeface="jf open 粉圓 1.1" panose="020F0500000000000000" pitchFamily="34" charset="-120"/>
                <a:ea typeface="jf open 粉圓 1.1" panose="020F0500000000000000" pitchFamily="34" charset="-120"/>
              </a:rPr>
              <a:t>(</a:t>
            </a:r>
            <a:r>
              <a:rPr lang="zh-TW" altLang="en-US" sz="8800" dirty="0">
                <a:solidFill>
                  <a:schemeClr val="bg1"/>
                </a:solidFill>
                <a:latin typeface="jf open 粉圓 1.1" panose="020F0500000000000000" pitchFamily="34" charset="-120"/>
                <a:ea typeface="jf open 粉圓 1.1" panose="020F0500000000000000" pitchFamily="34" charset="-120"/>
              </a:rPr>
              <a:t>二</a:t>
            </a:r>
            <a:r>
              <a:rPr lang="en-US" altLang="zh-TW" sz="8800" dirty="0">
                <a:solidFill>
                  <a:schemeClr val="bg1"/>
                </a:solidFill>
                <a:latin typeface="jf open 粉圓 1.1" panose="020F0500000000000000" pitchFamily="34" charset="-120"/>
                <a:ea typeface="jf open 粉圓 1.1" panose="020F0500000000000000" pitchFamily="34" charset="-120"/>
              </a:rPr>
              <a:t>)</a:t>
            </a:r>
            <a:r>
              <a:rPr lang="zh-TW" altLang="en-US" sz="8800" dirty="0">
                <a:solidFill>
                  <a:schemeClr val="bg1"/>
                </a:solidFill>
                <a:latin typeface="jf open 粉圓 1.1" panose="020F0500000000000000" pitchFamily="34" charset="-120"/>
                <a:ea typeface="jf open 粉圓 1.1" panose="020F0500000000000000" pitchFamily="34" charset="-120"/>
              </a:rPr>
              <a:t> </a:t>
            </a:r>
            <a:r>
              <a:rPr lang="zh-TW" altLang="en-US" sz="8800" b="1" dirty="0">
                <a:solidFill>
                  <a:schemeClr val="bg1"/>
                </a:solidFill>
                <a:latin typeface="jf open 粉圓 1.1" panose="020F0500000000000000" pitchFamily="34" charset="-120"/>
                <a:ea typeface="jf open 粉圓 1.1" panose="020F0500000000000000" pitchFamily="34" charset="-120"/>
              </a:rPr>
              <a:t>海報內容</a:t>
            </a:r>
            <a:endParaRPr lang="en-US" altLang="zh-TW" sz="8800" b="1" dirty="0">
              <a:solidFill>
                <a:schemeClr val="bg1"/>
              </a:solidFill>
              <a:latin typeface="jf open 粉圓 1.1" panose="020F0500000000000000" pitchFamily="34" charset="-120"/>
              <a:ea typeface="jf open 粉圓 1.1" panose="020F0500000000000000" pitchFamily="34" charset="-120"/>
            </a:endParaRPr>
          </a:p>
          <a:p>
            <a:r>
              <a:rPr lang="zh-TW" altLang="en-US" sz="7500" dirty="0" smtClean="0">
                <a:solidFill>
                  <a:schemeClr val="bg1"/>
                </a:solidFill>
                <a:latin typeface="jf open 粉圓 1.1" panose="020F0500000000000000" pitchFamily="34" charset="-120"/>
                <a:ea typeface="jf open 粉圓 1.1" panose="020F0500000000000000" pitchFamily="34" charset="-120"/>
              </a:rPr>
              <a:t>內文</a:t>
            </a:r>
            <a:r>
              <a:rPr lang="zh-TW" altLang="en-US" sz="7500" dirty="0">
                <a:solidFill>
                  <a:schemeClr val="bg1"/>
                </a:solidFill>
                <a:latin typeface="jf open 粉圓 1.1" panose="020F0500000000000000" pitchFamily="34" charset="-120"/>
                <a:ea typeface="jf open 粉圓 1.1" panose="020F0500000000000000" pitchFamily="34" charset="-120"/>
              </a:rPr>
              <a:t>建議依序包含六大段落：「研究動機與目的」、「文獻探討」、「研究問題」、「研究設計與方法」、「教學暨研究成果」、「建議與省思」，並可視需要自行調整。</a:t>
            </a:r>
            <a:endParaRPr lang="en-US" altLang="zh-TW" sz="7500" dirty="0">
              <a:solidFill>
                <a:schemeClr val="bg1"/>
              </a:solidFill>
              <a:latin typeface="jf open 粉圓 1.1" panose="020F0500000000000000" pitchFamily="34" charset="-120"/>
              <a:ea typeface="jf open 粉圓 1.1" panose="020F0500000000000000" pitchFamily="34" charset="-120"/>
            </a:endParaRPr>
          </a:p>
          <a:p>
            <a:endParaRPr lang="en-US" altLang="zh-TW" sz="7500" dirty="0">
              <a:solidFill>
                <a:schemeClr val="bg1"/>
              </a:solidFill>
              <a:latin typeface="jf open 粉圓 1.1" panose="020F0500000000000000" pitchFamily="34" charset="-120"/>
              <a:ea typeface="jf open 粉圓 1.1" panose="020F0500000000000000" pitchFamily="34" charset="-120"/>
            </a:endParaRPr>
          </a:p>
          <a:p>
            <a:r>
              <a:rPr lang="en-US" altLang="zh-TW" sz="8800" dirty="0">
                <a:solidFill>
                  <a:schemeClr val="bg1"/>
                </a:solidFill>
                <a:latin typeface="jf open 粉圓 1.1" panose="020F0500000000000000" pitchFamily="34" charset="-120"/>
                <a:ea typeface="jf open 粉圓 1.1" panose="020F0500000000000000" pitchFamily="34" charset="-120"/>
              </a:rPr>
              <a:t>(</a:t>
            </a:r>
            <a:r>
              <a:rPr lang="zh-TW" altLang="en-US" sz="8800" dirty="0">
                <a:solidFill>
                  <a:schemeClr val="bg1"/>
                </a:solidFill>
                <a:latin typeface="jf open 粉圓 1.1" panose="020F0500000000000000" pitchFamily="34" charset="-120"/>
                <a:ea typeface="jf open 粉圓 1.1" panose="020F0500000000000000" pitchFamily="34" charset="-120"/>
              </a:rPr>
              <a:t>三</a:t>
            </a:r>
            <a:r>
              <a:rPr lang="en-US" altLang="zh-TW" sz="8800" dirty="0">
                <a:solidFill>
                  <a:schemeClr val="bg1"/>
                </a:solidFill>
                <a:latin typeface="jf open 粉圓 1.1" panose="020F0500000000000000" pitchFamily="34" charset="-120"/>
                <a:ea typeface="jf open 粉圓 1.1" panose="020F0500000000000000" pitchFamily="34" charset="-120"/>
              </a:rPr>
              <a:t>)</a:t>
            </a:r>
            <a:r>
              <a:rPr lang="zh-TW" altLang="en-US" sz="8800" dirty="0">
                <a:solidFill>
                  <a:schemeClr val="bg1"/>
                </a:solidFill>
                <a:latin typeface="jf open 粉圓 1.1" panose="020F0500000000000000" pitchFamily="34" charset="-120"/>
                <a:ea typeface="jf open 粉圓 1.1" panose="020F0500000000000000" pitchFamily="34" charset="-120"/>
              </a:rPr>
              <a:t> </a:t>
            </a:r>
            <a:r>
              <a:rPr lang="zh-TW" altLang="en-US" sz="8800" b="1" dirty="0">
                <a:solidFill>
                  <a:schemeClr val="bg1"/>
                </a:solidFill>
                <a:latin typeface="jf open 粉圓 1.1" panose="020F0500000000000000" pitchFamily="34" charset="-120"/>
                <a:ea typeface="jf open 粉圓 1.1" panose="020F0500000000000000" pitchFamily="34" charset="-120"/>
              </a:rPr>
              <a:t>海報格式與相關說明</a:t>
            </a:r>
            <a:endParaRPr lang="en-US" altLang="zh-TW" sz="8800" b="1" dirty="0">
              <a:solidFill>
                <a:schemeClr val="bg1"/>
              </a:solidFill>
              <a:latin typeface="jf open 粉圓 1.1" panose="020F0500000000000000" pitchFamily="34" charset="-120"/>
              <a:ea typeface="jf open 粉圓 1.1" panose="020F0500000000000000" pitchFamily="34" charset="-120"/>
            </a:endParaRPr>
          </a:p>
          <a:p>
            <a:pPr marL="1371600" indent="-1371600">
              <a:spcAft>
                <a:spcPts val="1800"/>
              </a:spcAft>
              <a:buAutoNum type="arabicPeriod"/>
            </a:pPr>
            <a:r>
              <a:rPr lang="zh-TW" altLang="en-US" sz="7500" dirty="0">
                <a:solidFill>
                  <a:schemeClr val="bg1"/>
                </a:solidFill>
                <a:latin typeface="jf open 粉圓 1.1" panose="020F0500000000000000" pitchFamily="34" charset="-120"/>
                <a:ea typeface="jf open 粉圓 1.1" panose="020F0500000000000000" pitchFamily="34" charset="-120"/>
              </a:rPr>
              <a:t>海報大小為</a:t>
            </a:r>
            <a:r>
              <a:rPr lang="en-US" altLang="zh-TW" sz="7500" dirty="0">
                <a:solidFill>
                  <a:schemeClr val="bg1"/>
                </a:solidFill>
                <a:latin typeface="jf open 粉圓 1.1" panose="020F0500000000000000" pitchFamily="34" charset="-120"/>
                <a:ea typeface="jf open 粉圓 1.1" panose="020F0500000000000000" pitchFamily="34" charset="-120"/>
              </a:rPr>
              <a:t>A0</a:t>
            </a:r>
            <a:r>
              <a:rPr lang="zh-TW" altLang="en-US" sz="7500" dirty="0">
                <a:solidFill>
                  <a:schemeClr val="bg1"/>
                </a:solidFill>
                <a:latin typeface="jf open 粉圓 1.1" panose="020F0500000000000000" pitchFamily="34" charset="-120"/>
                <a:ea typeface="jf open 粉圓 1.1" panose="020F0500000000000000" pitchFamily="34" charset="-120"/>
              </a:rPr>
              <a:t>直式 約寬</a:t>
            </a:r>
            <a:r>
              <a:rPr lang="en-US" altLang="zh-TW" sz="7500" dirty="0">
                <a:solidFill>
                  <a:schemeClr val="bg1"/>
                </a:solidFill>
                <a:latin typeface="jf open 粉圓 1.1" panose="020F0500000000000000" pitchFamily="34" charset="-120"/>
                <a:ea typeface="jf open 粉圓 1.1" panose="020F0500000000000000" pitchFamily="34" charset="-120"/>
              </a:rPr>
              <a:t>84CM</a:t>
            </a:r>
            <a:r>
              <a:rPr lang="zh-TW" altLang="en-US" sz="7500" dirty="0">
                <a:solidFill>
                  <a:schemeClr val="bg1"/>
                </a:solidFill>
                <a:latin typeface="jf open 粉圓 1.1" panose="020F0500000000000000" pitchFamily="34" charset="-120"/>
                <a:ea typeface="jf open 粉圓 1.1" panose="020F0500000000000000" pitchFamily="34" charset="-120"/>
              </a:rPr>
              <a:t>*</a:t>
            </a:r>
            <a:r>
              <a:rPr lang="en-US" altLang="zh-TW" sz="7500" dirty="0">
                <a:solidFill>
                  <a:schemeClr val="bg1"/>
                </a:solidFill>
                <a:latin typeface="jf open 粉圓 1.1" panose="020F0500000000000000" pitchFamily="34" charset="-120"/>
                <a:ea typeface="jf open 粉圓 1.1" panose="020F0500000000000000" pitchFamily="34" charset="-120"/>
              </a:rPr>
              <a:t>118CM</a:t>
            </a:r>
            <a:r>
              <a:rPr lang="en-US" altLang="zh-TW" sz="7500" dirty="0" smtClean="0">
                <a:solidFill>
                  <a:schemeClr val="bg1"/>
                </a:solidFill>
                <a:latin typeface="jf open 粉圓 1.1" panose="020F0500000000000000" pitchFamily="34" charset="-120"/>
                <a:ea typeface="jf open 粉圓 1.1" panose="020F0500000000000000" pitchFamily="34" charset="-120"/>
              </a:rPr>
              <a:t>)</a:t>
            </a:r>
            <a:r>
              <a:rPr lang="zh-TW" altLang="en-US" sz="7500" dirty="0" smtClean="0">
                <a:solidFill>
                  <a:schemeClr val="bg1"/>
                </a:solidFill>
                <a:latin typeface="jf open 粉圓 1.1" panose="020F0500000000000000" pitchFamily="34" charset="-120"/>
                <a:ea typeface="jf open 粉圓 1.1" panose="020F0500000000000000" pitchFamily="34" charset="-120"/>
              </a:rPr>
              <a:t>。</a:t>
            </a:r>
            <a:endParaRPr lang="en-US" altLang="zh-TW" sz="7500" dirty="0" smtClean="0">
              <a:solidFill>
                <a:schemeClr val="bg1"/>
              </a:solidFill>
              <a:latin typeface="jf open 粉圓 1.1" panose="020F0500000000000000" pitchFamily="34" charset="-120"/>
              <a:ea typeface="jf open 粉圓 1.1" panose="020F0500000000000000" pitchFamily="34" charset="-120"/>
            </a:endParaRPr>
          </a:p>
          <a:p>
            <a:pPr marL="1371600" indent="-1371600">
              <a:spcAft>
                <a:spcPts val="1800"/>
              </a:spcAft>
              <a:buAutoNum type="arabicPeriod"/>
            </a:pPr>
            <a:r>
              <a:rPr lang="zh-TW" altLang="en-US" sz="7500" dirty="0" smtClean="0">
                <a:solidFill>
                  <a:schemeClr val="bg1"/>
                </a:solidFill>
                <a:latin typeface="jf open 粉圓 1.1" panose="020F0500000000000000" pitchFamily="34" charset="-120"/>
                <a:ea typeface="jf open 粉圓 1.1" panose="020F0500000000000000" pitchFamily="34" charset="-120"/>
                <a:sym typeface="Wingdings" panose="05000000000000000000" pitchFamily="2" charset="2"/>
              </a:rPr>
              <a:t>範本已設定輸出尺寸，製作完畢後請選擇</a:t>
            </a:r>
            <a:r>
              <a:rPr lang="en-US" altLang="zh-TW" sz="7500" dirty="0" smtClean="0">
                <a:solidFill>
                  <a:schemeClr val="bg1"/>
                </a:solidFill>
                <a:latin typeface="jf open 粉圓 1.1" panose="020F0500000000000000" pitchFamily="34" charset="-120"/>
                <a:ea typeface="jf open 粉圓 1.1" panose="020F0500000000000000" pitchFamily="34" charset="-120"/>
                <a:sym typeface="Wingdings" panose="05000000000000000000" pitchFamily="2" charset="2"/>
              </a:rPr>
              <a:t>【</a:t>
            </a:r>
            <a:r>
              <a:rPr lang="zh-TW" altLang="en-US" sz="7500" dirty="0" smtClean="0">
                <a:solidFill>
                  <a:schemeClr val="bg1"/>
                </a:solidFill>
                <a:latin typeface="jf open 粉圓 1.1" panose="020F0500000000000000" pitchFamily="34" charset="-120"/>
                <a:ea typeface="jf open 粉圓 1.1" panose="020F0500000000000000" pitchFamily="34" charset="-120"/>
                <a:sym typeface="Wingdings" panose="05000000000000000000" pitchFamily="2" charset="2"/>
              </a:rPr>
              <a:t>另存新檔</a:t>
            </a:r>
            <a:r>
              <a:rPr lang="en-US" altLang="zh-TW" sz="7500" dirty="0" smtClean="0">
                <a:solidFill>
                  <a:schemeClr val="bg1"/>
                </a:solidFill>
                <a:latin typeface="jf open 粉圓 1.1" panose="020F0500000000000000" pitchFamily="34" charset="-120"/>
                <a:ea typeface="jf open 粉圓 1.1" panose="020F0500000000000000" pitchFamily="34" charset="-120"/>
                <a:sym typeface="Wingdings" panose="05000000000000000000" pitchFamily="2" charset="2"/>
              </a:rPr>
              <a:t>】&gt;【</a:t>
            </a:r>
            <a:r>
              <a:rPr lang="zh-TW" altLang="en-US" sz="7500" dirty="0" smtClean="0">
                <a:solidFill>
                  <a:schemeClr val="bg1"/>
                </a:solidFill>
                <a:latin typeface="jf open 粉圓 1.1" panose="020F0500000000000000" pitchFamily="34" charset="-120"/>
                <a:ea typeface="jf open 粉圓 1.1" panose="020F0500000000000000" pitchFamily="34" charset="-120"/>
                <a:sym typeface="Wingdings" panose="05000000000000000000" pitchFamily="2" charset="2"/>
              </a:rPr>
              <a:t>存檔類型</a:t>
            </a:r>
            <a:r>
              <a:rPr lang="en-US" altLang="zh-TW" sz="7500" dirty="0" smtClean="0">
                <a:solidFill>
                  <a:schemeClr val="bg1"/>
                </a:solidFill>
                <a:latin typeface="jf open 粉圓 1.1" panose="020F0500000000000000" pitchFamily="34" charset="-120"/>
                <a:ea typeface="jf open 粉圓 1.1" panose="020F0500000000000000" pitchFamily="34" charset="-120"/>
                <a:sym typeface="Wingdings" panose="05000000000000000000" pitchFamily="2" charset="2"/>
              </a:rPr>
              <a:t>(JPEG</a:t>
            </a:r>
            <a:r>
              <a:rPr lang="zh-TW" altLang="en-US" sz="7500" dirty="0" smtClean="0">
                <a:solidFill>
                  <a:schemeClr val="bg1"/>
                </a:solidFill>
                <a:latin typeface="jf open 粉圓 1.1" panose="020F0500000000000000" pitchFamily="34" charset="-120"/>
                <a:ea typeface="jf open 粉圓 1.1" panose="020F0500000000000000" pitchFamily="34" charset="-120"/>
                <a:sym typeface="Wingdings" panose="05000000000000000000" pitchFamily="2" charset="2"/>
              </a:rPr>
              <a:t>、</a:t>
            </a:r>
            <a:r>
              <a:rPr lang="en-US" altLang="zh-TW" sz="7500" dirty="0" smtClean="0">
                <a:solidFill>
                  <a:schemeClr val="bg1"/>
                </a:solidFill>
                <a:latin typeface="jf open 粉圓 1.1" panose="020F0500000000000000" pitchFamily="34" charset="-120"/>
                <a:ea typeface="jf open 粉圓 1.1" panose="020F0500000000000000" pitchFamily="34" charset="-120"/>
                <a:sym typeface="Wingdings" panose="05000000000000000000" pitchFamily="2" charset="2"/>
              </a:rPr>
              <a:t>PNG)】&gt;【</a:t>
            </a:r>
            <a:r>
              <a:rPr lang="zh-TW" altLang="en-US" sz="7500" dirty="0" smtClean="0">
                <a:solidFill>
                  <a:schemeClr val="bg1"/>
                </a:solidFill>
                <a:latin typeface="jf open 粉圓 1.1" panose="020F0500000000000000" pitchFamily="34" charset="-120"/>
                <a:ea typeface="jf open 粉圓 1.1" panose="020F0500000000000000" pitchFamily="34" charset="-120"/>
                <a:sym typeface="Wingdings" panose="05000000000000000000" pitchFamily="2" charset="2"/>
              </a:rPr>
              <a:t>儲存</a:t>
            </a:r>
            <a:r>
              <a:rPr lang="en-US" altLang="zh-TW" sz="7500" dirty="0" smtClean="0">
                <a:solidFill>
                  <a:schemeClr val="bg1"/>
                </a:solidFill>
                <a:latin typeface="jf open 粉圓 1.1" panose="020F0500000000000000" pitchFamily="34" charset="-120"/>
                <a:ea typeface="jf open 粉圓 1.1" panose="020F0500000000000000" pitchFamily="34" charset="-120"/>
                <a:sym typeface="Wingdings" panose="05000000000000000000" pitchFamily="2" charset="2"/>
              </a:rPr>
              <a:t>】</a:t>
            </a:r>
            <a:r>
              <a:rPr lang="zh-TW" altLang="en-US" sz="7500" dirty="0" smtClean="0">
                <a:solidFill>
                  <a:schemeClr val="bg1"/>
                </a:solidFill>
                <a:latin typeface="jf open 粉圓 1.1" panose="020F0500000000000000" pitchFamily="34" charset="-120"/>
                <a:ea typeface="jf open 粉圓 1.1" panose="020F0500000000000000" pitchFamily="34" charset="-120"/>
                <a:sym typeface="Wingdings" panose="05000000000000000000" pitchFamily="2" charset="2"/>
              </a:rPr>
              <a:t>。</a:t>
            </a:r>
            <a:endParaRPr lang="en-US" altLang="zh-TW" sz="7500" dirty="0" smtClean="0">
              <a:solidFill>
                <a:schemeClr val="bg1"/>
              </a:solidFill>
              <a:latin typeface="jf open 粉圓 1.1" panose="020F0500000000000000" pitchFamily="34" charset="-120"/>
              <a:ea typeface="jf open 粉圓 1.1" panose="020F0500000000000000" pitchFamily="34" charset="-120"/>
              <a:sym typeface="Wingdings" panose="05000000000000000000" pitchFamily="2" charset="2"/>
            </a:endParaRPr>
          </a:p>
          <a:p>
            <a:pPr marL="1371600" indent="-1371600">
              <a:spcAft>
                <a:spcPts val="1800"/>
              </a:spcAft>
              <a:buFontTx/>
              <a:buAutoNum type="arabicPeriod"/>
            </a:pPr>
            <a:r>
              <a:rPr lang="zh-TW" altLang="en-US" sz="7500" dirty="0" smtClean="0">
                <a:solidFill>
                  <a:schemeClr val="bg1"/>
                </a:solidFill>
                <a:latin typeface="jf open 粉圓 1.1" panose="020F0500000000000000" pitchFamily="34" charset="-120"/>
                <a:ea typeface="jf open 粉圓 1.1" panose="020F0500000000000000" pitchFamily="34" charset="-120"/>
              </a:rPr>
              <a:t>請上</a:t>
            </a:r>
            <a:r>
              <a:rPr lang="zh-TW" altLang="en-US" sz="7500" dirty="0">
                <a:solidFill>
                  <a:schemeClr val="bg1"/>
                </a:solidFill>
                <a:latin typeface="jf open 粉圓 1.1" panose="020F0500000000000000" pitchFamily="34" charset="-120"/>
                <a:ea typeface="jf open 粉圓 1.1" panose="020F0500000000000000" pitchFamily="34" charset="-120"/>
              </a:rPr>
              <a:t>傳至指定</a:t>
            </a:r>
            <a:r>
              <a:rPr lang="zh-TW" altLang="en-US" sz="7500" dirty="0" smtClean="0">
                <a:solidFill>
                  <a:schemeClr val="bg1"/>
                </a:solidFill>
                <a:latin typeface="jf open 粉圓 1.1" panose="020F0500000000000000" pitchFamily="34" charset="-120"/>
                <a:ea typeface="jf open 粉圓 1.1" panose="020F0500000000000000" pitchFamily="34" charset="-120"/>
              </a:rPr>
              <a:t>網頁</a:t>
            </a:r>
            <a:r>
              <a:rPr lang="en-US" altLang="zh-TW" sz="7500" dirty="0" smtClean="0">
                <a:solidFill>
                  <a:schemeClr val="bg1"/>
                </a:solidFill>
                <a:latin typeface="jf open 粉圓 1.1" panose="020F0500000000000000" pitchFamily="34" charset="-120"/>
                <a:ea typeface="jf open 粉圓 1.1" panose="020F0500000000000000" pitchFamily="34" charset="-120"/>
              </a:rPr>
              <a:t>(</a:t>
            </a:r>
            <a:r>
              <a:rPr lang="zh-TW" altLang="en-US" sz="7500" dirty="0" smtClean="0">
                <a:solidFill>
                  <a:schemeClr val="bg1"/>
                </a:solidFill>
                <a:latin typeface="jf open 粉圓 1.1" panose="020F0500000000000000" pitchFamily="34" charset="-120"/>
                <a:ea typeface="jf open 粉圓 1.1" panose="020F0500000000000000" pitchFamily="34" charset="-120"/>
              </a:rPr>
              <a:t>報名表單</a:t>
            </a:r>
            <a:r>
              <a:rPr lang="en-US" altLang="zh-TW" sz="7500" dirty="0" smtClean="0">
                <a:solidFill>
                  <a:schemeClr val="bg1"/>
                </a:solidFill>
                <a:latin typeface="jf open 粉圓 1.1" panose="020F0500000000000000" pitchFamily="34" charset="-120"/>
                <a:ea typeface="jf open 粉圓 1.1" panose="020F0500000000000000" pitchFamily="34" charset="-120"/>
              </a:rPr>
              <a:t>)</a:t>
            </a:r>
            <a:r>
              <a:rPr lang="zh-TW" altLang="en-US" sz="7500" dirty="0" smtClean="0">
                <a:solidFill>
                  <a:schemeClr val="bg1"/>
                </a:solidFill>
                <a:latin typeface="jf open 粉圓 1.1" panose="020F0500000000000000" pitchFamily="34" charset="-120"/>
                <a:ea typeface="jf open 粉圓 1.1" panose="020F0500000000000000" pitchFamily="34" charset="-120"/>
              </a:rPr>
              <a:t>：</a:t>
            </a:r>
            <a:r>
              <a:rPr lang="en-US" altLang="zh-TW" sz="7500" b="1" u="sng" dirty="0">
                <a:solidFill>
                  <a:schemeClr val="accent4"/>
                </a:solidFill>
                <a:latin typeface="jf open 粉圓 1.1" panose="020F0500000000000000" pitchFamily="34" charset="-120"/>
                <a:ea typeface="jf open 粉圓 1.1" panose="020F0500000000000000" pitchFamily="34" charset="-120"/>
              </a:rPr>
              <a:t>https://forms.gle/SHFv6jh3Eyv8hST57</a:t>
            </a:r>
            <a:endParaRPr lang="en-US" altLang="zh-TW" sz="7500" b="1" u="sng" dirty="0">
              <a:solidFill>
                <a:schemeClr val="accent4"/>
              </a:solidFill>
              <a:latin typeface="jf open 粉圓 1.1" panose="020F0500000000000000" pitchFamily="34" charset="-120"/>
              <a:ea typeface="jf open 粉圓 1.1" panose="020F0500000000000000" pitchFamily="34" charset="-120"/>
              <a:sym typeface="Wingdings" panose="05000000000000000000" pitchFamily="2" charset="2"/>
            </a:endParaRPr>
          </a:p>
          <a:p>
            <a:pPr marL="1371600" indent="-1371600">
              <a:spcAft>
                <a:spcPts val="1800"/>
              </a:spcAft>
              <a:buAutoNum type="arabicPeriod"/>
            </a:pPr>
            <a:r>
              <a:rPr lang="zh-TW" altLang="en-US" sz="7500" dirty="0" smtClean="0">
                <a:solidFill>
                  <a:schemeClr val="bg1"/>
                </a:solidFill>
                <a:latin typeface="jf open 粉圓 1.1" panose="020F0500000000000000" pitchFamily="34" charset="-120"/>
                <a:ea typeface="jf open 粉圓 1.1" panose="020F0500000000000000" pitchFamily="34" charset="-120"/>
                <a:sym typeface="Wingdings" panose="05000000000000000000" pitchFamily="2" charset="2"/>
              </a:rPr>
              <a:t>海報</a:t>
            </a:r>
            <a:r>
              <a:rPr lang="zh-TW" altLang="en-US" sz="7500" dirty="0">
                <a:solidFill>
                  <a:schemeClr val="bg1"/>
                </a:solidFill>
                <a:latin typeface="jf open 粉圓 1.1" panose="020F0500000000000000" pitchFamily="34" charset="-120"/>
                <a:ea typeface="jf open 粉圓 1.1" panose="020F0500000000000000" pitchFamily="34" charset="-120"/>
                <a:sym typeface="Wingdings" panose="05000000000000000000" pitchFamily="2" charset="2"/>
              </a:rPr>
              <a:t>統一發表於國立高雄科技大學教發中心</a:t>
            </a:r>
            <a:r>
              <a:rPr lang="en-US" altLang="zh-TW" sz="7500" dirty="0">
                <a:solidFill>
                  <a:schemeClr val="bg1"/>
                </a:solidFill>
                <a:latin typeface="jf open 粉圓 1.1" panose="020F0500000000000000" pitchFamily="34" charset="-120"/>
                <a:ea typeface="jf open 粉圓 1.1" panose="020F0500000000000000" pitchFamily="34" charset="-120"/>
                <a:sym typeface="Wingdings" panose="05000000000000000000" pitchFamily="2" charset="2"/>
              </a:rPr>
              <a:t>2022</a:t>
            </a:r>
            <a:r>
              <a:rPr lang="zh-TW" altLang="en-US" sz="7500" dirty="0">
                <a:solidFill>
                  <a:schemeClr val="bg1"/>
                </a:solidFill>
                <a:latin typeface="jf open 粉圓 1.1" panose="020F0500000000000000" pitchFamily="34" charset="-120"/>
                <a:ea typeface="jf open 粉圓 1.1" panose="020F0500000000000000" pitchFamily="34" charset="-120"/>
                <a:sym typeface="Wingdings" panose="05000000000000000000" pitchFamily="2" charset="2"/>
              </a:rPr>
              <a:t> 教學實踐研究研討會線上展覽。</a:t>
            </a:r>
            <a:endParaRPr lang="en-US" altLang="zh-TW" sz="7500" dirty="0">
              <a:solidFill>
                <a:schemeClr val="bg1"/>
              </a:solidFill>
              <a:latin typeface="jf open 粉圓 1.1" panose="020F0500000000000000" pitchFamily="34" charset="-120"/>
              <a:ea typeface="jf open 粉圓 1.1" panose="020F0500000000000000" pitchFamily="34" charset="-120"/>
              <a:sym typeface="Wingdings" panose="05000000000000000000" pitchFamily="2" charset="2"/>
            </a:endParaRPr>
          </a:p>
          <a:p>
            <a:pPr marL="1371600" indent="-1371600">
              <a:spcAft>
                <a:spcPts val="1800"/>
              </a:spcAft>
              <a:buAutoNum type="arabicPeriod"/>
            </a:pPr>
            <a:r>
              <a:rPr lang="zh-TW" altLang="en-US" sz="7500" dirty="0">
                <a:solidFill>
                  <a:schemeClr val="bg1"/>
                </a:solidFill>
                <a:latin typeface="jf open 粉圓 1.1" panose="020F0500000000000000" pitchFamily="34" charset="-120"/>
                <a:ea typeface="jf open 粉圓 1.1" panose="020F0500000000000000" pitchFamily="34" charset="-120"/>
                <a:sym typeface="Wingdings" panose="05000000000000000000" pitchFamily="2" charset="2"/>
              </a:rPr>
              <a:t>海報論文作者應於截止日前將海報上傳至指定網頁，</a:t>
            </a:r>
            <a:r>
              <a:rPr lang="en-US" altLang="zh-TW" sz="7500" dirty="0">
                <a:solidFill>
                  <a:schemeClr val="bg1"/>
                </a:solidFill>
                <a:latin typeface="jf open 粉圓 1.1" panose="020F0500000000000000" pitchFamily="34" charset="-120"/>
                <a:ea typeface="jf open 粉圓 1.1" panose="020F0500000000000000" pitchFamily="34" charset="-120"/>
                <a:sym typeface="Wingdings" panose="05000000000000000000" pitchFamily="2" charset="2"/>
              </a:rPr>
              <a:t/>
            </a:r>
            <a:br>
              <a:rPr lang="en-US" altLang="zh-TW" sz="7500" dirty="0">
                <a:solidFill>
                  <a:schemeClr val="bg1"/>
                </a:solidFill>
                <a:latin typeface="jf open 粉圓 1.1" panose="020F0500000000000000" pitchFamily="34" charset="-120"/>
                <a:ea typeface="jf open 粉圓 1.1" panose="020F0500000000000000" pitchFamily="34" charset="-120"/>
                <a:sym typeface="Wingdings" panose="05000000000000000000" pitchFamily="2" charset="2"/>
              </a:rPr>
            </a:br>
            <a:r>
              <a:rPr lang="zh-TW" altLang="en-US" sz="7500" dirty="0">
                <a:solidFill>
                  <a:schemeClr val="bg1"/>
                </a:solidFill>
                <a:latin typeface="jf open 粉圓 1.1" panose="020F0500000000000000" pitchFamily="34" charset="-120"/>
                <a:ea typeface="jf open 粉圓 1.1" panose="020F0500000000000000" pitchFamily="34" charset="-120"/>
                <a:sym typeface="Wingdings" panose="05000000000000000000" pitchFamily="2" charset="2"/>
              </a:rPr>
              <a:t>未於截止日前上傳完畢，視同放棄發表及競賽資格。</a:t>
            </a:r>
            <a:endParaRPr lang="en-US" altLang="zh-TW" sz="7500" dirty="0">
              <a:solidFill>
                <a:schemeClr val="bg1"/>
              </a:solidFill>
              <a:latin typeface="jf open 粉圓 1.1" panose="020F0500000000000000" pitchFamily="34" charset="-120"/>
              <a:ea typeface="jf open 粉圓 1.1" panose="020F0500000000000000" pitchFamily="34" charset="-120"/>
              <a:sym typeface="Wingdings" panose="05000000000000000000" pitchFamily="2" charset="2"/>
            </a:endParaRPr>
          </a:p>
          <a:p>
            <a:pPr marL="1371600" indent="-1371600">
              <a:buAutoNum type="arabicPeriod"/>
            </a:pPr>
            <a:endParaRPr lang="zh-TW" altLang="en-US" sz="7500" dirty="0">
              <a:solidFill>
                <a:schemeClr val="bg1"/>
              </a:solidFill>
              <a:latin typeface="jf open 粉圓 1.1" panose="020F0500000000000000" pitchFamily="34" charset="-120"/>
              <a:ea typeface="jf open 粉圓 1.1" panose="020F0500000000000000" pitchFamily="34" charset="-120"/>
            </a:endParaRPr>
          </a:p>
        </p:txBody>
      </p:sp>
    </p:spTree>
    <p:extLst>
      <p:ext uri="{BB962C8B-B14F-4D97-AF65-F5344CB8AC3E}">
        <p14:creationId xmlns:p14="http://schemas.microsoft.com/office/powerpoint/2010/main" val="16535549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88036862-38A6-4C66-863E-F47EDE948A8D}"/>
              </a:ext>
            </a:extLst>
          </p:cNvPr>
          <p:cNvSpPr/>
          <p:nvPr/>
        </p:nvSpPr>
        <p:spPr>
          <a:xfrm>
            <a:off x="0" y="638807"/>
            <a:ext cx="5080000" cy="314960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10000" b="1" dirty="0">
                <a:solidFill>
                  <a:schemeClr val="bg1"/>
                </a:solidFill>
                <a:latin typeface="jf open 粉圓 1.1" panose="020F0500000000000000" pitchFamily="34" charset="-120"/>
                <a:ea typeface="jf open 粉圓 1.1" panose="020F0500000000000000" pitchFamily="34" charset="-120"/>
              </a:rPr>
              <a:t>範例</a:t>
            </a:r>
          </a:p>
        </p:txBody>
      </p:sp>
      <p:sp>
        <p:nvSpPr>
          <p:cNvPr id="4" name="文字方塊 3">
            <a:extLst>
              <a:ext uri="{FF2B5EF4-FFF2-40B4-BE49-F238E27FC236}">
                <a16:creationId xmlns:a16="http://schemas.microsoft.com/office/drawing/2014/main" id="{66FABBD5-DB23-4738-BE14-63A31A1655B8}"/>
              </a:ext>
            </a:extLst>
          </p:cNvPr>
          <p:cNvSpPr txBox="1"/>
          <p:nvPr/>
        </p:nvSpPr>
        <p:spPr>
          <a:xfrm>
            <a:off x="3692978" y="3635583"/>
            <a:ext cx="22854333" cy="5378395"/>
          </a:xfrm>
          <a:prstGeom prst="rect">
            <a:avLst/>
          </a:prstGeom>
          <a:noFill/>
        </p:spPr>
        <p:txBody>
          <a:bodyPr wrap="none" rtlCol="0">
            <a:spAutoFit/>
          </a:bodyPr>
          <a:lstStyle/>
          <a:p>
            <a:pPr algn="ctr">
              <a:lnSpc>
                <a:spcPct val="150000"/>
              </a:lnSpc>
            </a:pPr>
            <a:r>
              <a:rPr lang="zh-TW" altLang="en-US" sz="8500" dirty="0">
                <a:solidFill>
                  <a:schemeClr val="bg1"/>
                </a:solidFill>
                <a:latin typeface="jf open 粉圓 1.1" panose="020F0500000000000000" pitchFamily="34" charset="-120"/>
                <a:ea typeface="jf open 粉圓 1.1" panose="020F0500000000000000" pitchFamily="34" charset="-120"/>
              </a:rPr>
              <a:t>我是題目是標題</a:t>
            </a:r>
            <a:r>
              <a:rPr lang="en-US" altLang="zh-TW" sz="8500" dirty="0">
                <a:solidFill>
                  <a:schemeClr val="bg1"/>
                </a:solidFill>
                <a:latin typeface="jf open 粉圓 1.1" panose="020F0500000000000000" pitchFamily="34" charset="-120"/>
                <a:ea typeface="jf open 粉圓 1.1" panose="020F0500000000000000" pitchFamily="34" charset="-120"/>
              </a:rPr>
              <a:t>--</a:t>
            </a:r>
            <a:r>
              <a:rPr lang="zh-TW" altLang="en-US" sz="8500" dirty="0">
                <a:solidFill>
                  <a:schemeClr val="bg1"/>
                </a:solidFill>
                <a:latin typeface="jf open 粉圓 1.1" panose="020F0500000000000000" pitchFamily="34" charset="-120"/>
                <a:ea typeface="jf open 粉圓 1.1" panose="020F0500000000000000" pitchFamily="34" charset="-120"/>
              </a:rPr>
              <a:t>你是電你是光你是唯一的神話</a:t>
            </a:r>
            <a:endParaRPr lang="en-US" altLang="zh-TW" sz="8500" dirty="0">
              <a:solidFill>
                <a:schemeClr val="bg1"/>
              </a:solidFill>
              <a:latin typeface="jf open 粉圓 1.1" panose="020F0500000000000000" pitchFamily="34" charset="-120"/>
              <a:ea typeface="jf open 粉圓 1.1" panose="020F0500000000000000" pitchFamily="34" charset="-120"/>
            </a:endParaRPr>
          </a:p>
          <a:p>
            <a:pPr algn="ctr">
              <a:lnSpc>
                <a:spcPct val="150000"/>
              </a:lnSpc>
            </a:pPr>
            <a:r>
              <a:rPr lang="zh-TW" altLang="en-US" sz="7200" dirty="0">
                <a:solidFill>
                  <a:schemeClr val="bg1"/>
                </a:solidFill>
                <a:latin typeface="jf open 粉圓 1.1" panose="020F0500000000000000" pitchFamily="34" charset="-120"/>
                <a:ea typeface="jf open 粉圓 1.1" panose="020F0500000000000000" pitchFamily="34" charset="-120"/>
              </a:rPr>
              <a:t>王小明 助理教授</a:t>
            </a:r>
            <a:endParaRPr lang="en-US" altLang="zh-TW" sz="7200" dirty="0">
              <a:solidFill>
                <a:schemeClr val="bg1"/>
              </a:solidFill>
              <a:latin typeface="jf open 粉圓 1.1" panose="020F0500000000000000" pitchFamily="34" charset="-120"/>
              <a:ea typeface="jf open 粉圓 1.1" panose="020F0500000000000000" pitchFamily="34" charset="-120"/>
            </a:endParaRPr>
          </a:p>
          <a:p>
            <a:pPr algn="ctr">
              <a:lnSpc>
                <a:spcPct val="150000"/>
              </a:lnSpc>
            </a:pPr>
            <a:r>
              <a:rPr lang="zh-TW" altLang="en-US" sz="7200" dirty="0">
                <a:solidFill>
                  <a:schemeClr val="bg1"/>
                </a:solidFill>
                <a:latin typeface="jf open 粉圓 1.1" panose="020F0500000000000000" pitchFamily="34" charset="-120"/>
                <a:ea typeface="jf open 粉圓 1.1" panose="020F0500000000000000" pitchFamily="34" charset="-120"/>
              </a:rPr>
              <a:t>國立高雄科技大學 吃早餐系</a:t>
            </a:r>
            <a:endParaRPr lang="zh-TW" altLang="en-US" sz="8500" dirty="0">
              <a:solidFill>
                <a:schemeClr val="bg1"/>
              </a:solidFill>
              <a:latin typeface="jf open 粉圓 1.1" panose="020F0500000000000000" pitchFamily="34" charset="-120"/>
              <a:ea typeface="jf open 粉圓 1.1" panose="020F0500000000000000" pitchFamily="34" charset="-120"/>
            </a:endParaRPr>
          </a:p>
        </p:txBody>
      </p:sp>
      <p:sp>
        <p:nvSpPr>
          <p:cNvPr id="6" name="文字方塊 5">
            <a:extLst>
              <a:ext uri="{FF2B5EF4-FFF2-40B4-BE49-F238E27FC236}">
                <a16:creationId xmlns:a16="http://schemas.microsoft.com/office/drawing/2014/main" id="{304D011F-EC63-44B0-8932-4D7D44658D64}"/>
              </a:ext>
            </a:extLst>
          </p:cNvPr>
          <p:cNvSpPr txBox="1"/>
          <p:nvPr/>
        </p:nvSpPr>
        <p:spPr>
          <a:xfrm>
            <a:off x="1182687" y="9498781"/>
            <a:ext cx="27874914" cy="3724096"/>
          </a:xfrm>
          <a:prstGeom prst="rect">
            <a:avLst/>
          </a:prstGeom>
          <a:noFill/>
        </p:spPr>
        <p:txBody>
          <a:bodyPr wrap="square" rtlCol="0">
            <a:spAutoFit/>
          </a:bodyPr>
          <a:lstStyle/>
          <a:p>
            <a:pPr algn="ctr"/>
            <a:r>
              <a:rPr lang="zh-TW" altLang="en-US" sz="6000" dirty="0" smtClean="0">
                <a:solidFill>
                  <a:schemeClr val="bg1"/>
                </a:solidFill>
                <a:latin typeface="jf open 粉圓 1.1" panose="020F0500000000000000" pitchFamily="34" charset="-120"/>
                <a:ea typeface="jf open 粉圓 1.1" panose="020F0500000000000000" pitchFamily="34" charset="-120"/>
              </a:rPr>
              <a:t>研究動機與目的</a:t>
            </a:r>
            <a:endParaRPr lang="en-US" altLang="zh-TW" sz="7000" dirty="0">
              <a:solidFill>
                <a:schemeClr val="bg1"/>
              </a:solidFill>
              <a:latin typeface="jf open 粉圓 1.1" panose="020F0500000000000000" pitchFamily="34" charset="-120"/>
              <a:ea typeface="jf open 粉圓 1.1" panose="020F0500000000000000" pitchFamily="34" charset="-120"/>
            </a:endParaRPr>
          </a:p>
          <a:p>
            <a:pPr algn="ctr"/>
            <a:r>
              <a:rPr lang="zh-TW" altLang="en-US" sz="4400" dirty="0" smtClean="0">
                <a:solidFill>
                  <a:schemeClr val="bg1"/>
                </a:solidFill>
                <a:latin typeface="jf open 粉圓 1.1" panose="020F0500000000000000" pitchFamily="34" charset="-120"/>
                <a:ea typeface="jf open 粉圓 1.1" panose="020F0500000000000000" pitchFamily="34" charset="-120"/>
              </a:rPr>
              <a:t>研究動機與</a:t>
            </a:r>
            <a:r>
              <a:rPr lang="zh-TW" altLang="en-US" sz="4400" dirty="0">
                <a:solidFill>
                  <a:schemeClr val="bg1"/>
                </a:solidFill>
                <a:latin typeface="jf open 粉圓 1.1" panose="020F0500000000000000" pitchFamily="34" charset="-120"/>
                <a:ea typeface="jf open 粉圓 1.1" panose="020F0500000000000000" pitchFamily="34" charset="-120"/>
              </a:rPr>
              <a:t>目的文字研究動機與目的</a:t>
            </a:r>
            <a:r>
              <a:rPr lang="zh-TW" altLang="en-US" sz="4400" dirty="0" smtClean="0">
                <a:solidFill>
                  <a:schemeClr val="bg1"/>
                </a:solidFill>
                <a:latin typeface="jf open 粉圓 1.1" panose="020F0500000000000000" pitchFamily="34" charset="-120"/>
                <a:ea typeface="jf open 粉圓 1.1" panose="020F0500000000000000" pitchFamily="34" charset="-120"/>
              </a:rPr>
              <a:t>文字</a:t>
            </a:r>
            <a:r>
              <a:rPr lang="zh-TW" altLang="en-US" sz="4400" dirty="0">
                <a:solidFill>
                  <a:schemeClr val="bg1"/>
                </a:solidFill>
                <a:latin typeface="jf open 粉圓 1.1" panose="020F0500000000000000" pitchFamily="34" charset="-120"/>
                <a:ea typeface="jf open 粉圓 1.1" panose="020F0500000000000000" pitchFamily="34" charset="-120"/>
              </a:rPr>
              <a:t>研究動機與目的</a:t>
            </a:r>
            <a:r>
              <a:rPr lang="zh-TW" altLang="en-US" sz="4400" dirty="0" smtClean="0">
                <a:solidFill>
                  <a:schemeClr val="bg1"/>
                </a:solidFill>
                <a:latin typeface="jf open 粉圓 1.1" panose="020F0500000000000000" pitchFamily="34" charset="-120"/>
                <a:ea typeface="jf open 粉圓 1.1" panose="020F0500000000000000" pitchFamily="34" charset="-120"/>
              </a:rPr>
              <a:t>文字</a:t>
            </a:r>
            <a:r>
              <a:rPr lang="zh-TW" altLang="en-US" sz="4400" dirty="0">
                <a:solidFill>
                  <a:schemeClr val="bg1"/>
                </a:solidFill>
                <a:latin typeface="jf open 粉圓 1.1" panose="020F0500000000000000" pitchFamily="34" charset="-120"/>
                <a:ea typeface="jf open 粉圓 1.1" panose="020F0500000000000000" pitchFamily="34" charset="-120"/>
              </a:rPr>
              <a:t>研究動機與目的</a:t>
            </a:r>
            <a:r>
              <a:rPr lang="zh-TW" altLang="en-US" sz="4400" dirty="0" smtClean="0">
                <a:solidFill>
                  <a:schemeClr val="bg1"/>
                </a:solidFill>
                <a:latin typeface="jf open 粉圓 1.1" panose="020F0500000000000000" pitchFamily="34" charset="-120"/>
                <a:ea typeface="jf open 粉圓 1.1" panose="020F0500000000000000" pitchFamily="34" charset="-120"/>
              </a:rPr>
              <a:t>文字</a:t>
            </a:r>
            <a:r>
              <a:rPr lang="zh-TW" altLang="en-US" sz="4400" dirty="0">
                <a:solidFill>
                  <a:schemeClr val="bg1"/>
                </a:solidFill>
                <a:latin typeface="jf open 粉圓 1.1" panose="020F0500000000000000" pitchFamily="34" charset="-120"/>
                <a:ea typeface="jf open 粉圓 1.1" panose="020F0500000000000000" pitchFamily="34" charset="-120"/>
              </a:rPr>
              <a:t>研究動機與目的文字</a:t>
            </a:r>
            <a:r>
              <a:rPr lang="en-US" altLang="zh-TW" sz="4400" dirty="0">
                <a:solidFill>
                  <a:schemeClr val="bg1"/>
                </a:solidFill>
                <a:latin typeface="jf open 粉圓 1.1" panose="020F0500000000000000" pitchFamily="34" charset="-120"/>
                <a:ea typeface="jf open 粉圓 1.1" panose="020F0500000000000000" pitchFamily="34" charset="-120"/>
              </a:rPr>
              <a:t/>
            </a:r>
            <a:br>
              <a:rPr lang="en-US" altLang="zh-TW" sz="4400" dirty="0">
                <a:solidFill>
                  <a:schemeClr val="bg1"/>
                </a:solidFill>
                <a:latin typeface="jf open 粉圓 1.1" panose="020F0500000000000000" pitchFamily="34" charset="-120"/>
                <a:ea typeface="jf open 粉圓 1.1" panose="020F0500000000000000" pitchFamily="34" charset="-120"/>
              </a:rPr>
            </a:br>
            <a:r>
              <a:rPr lang="zh-TW" altLang="en-US" sz="4400" dirty="0">
                <a:solidFill>
                  <a:schemeClr val="bg1"/>
                </a:solidFill>
                <a:latin typeface="jf open 粉圓 1.1" panose="020F0500000000000000" pitchFamily="34" charset="-120"/>
                <a:ea typeface="jf open 粉圓 1.1" panose="020F0500000000000000" pitchFamily="34" charset="-120"/>
              </a:rPr>
              <a:t>研究動機與目的文字研究動機與目的文字研究動機與目的文字研究動機與目的文字研究動機與目的文字</a:t>
            </a:r>
            <a:r>
              <a:rPr lang="en-US" altLang="zh-TW" sz="4400" dirty="0">
                <a:solidFill>
                  <a:schemeClr val="bg1"/>
                </a:solidFill>
                <a:latin typeface="jf open 粉圓 1.1" panose="020F0500000000000000" pitchFamily="34" charset="-120"/>
                <a:ea typeface="jf open 粉圓 1.1" panose="020F0500000000000000" pitchFamily="34" charset="-120"/>
              </a:rPr>
              <a:t/>
            </a:r>
            <a:br>
              <a:rPr lang="en-US" altLang="zh-TW" sz="4400" dirty="0">
                <a:solidFill>
                  <a:schemeClr val="bg1"/>
                </a:solidFill>
                <a:latin typeface="jf open 粉圓 1.1" panose="020F0500000000000000" pitchFamily="34" charset="-120"/>
                <a:ea typeface="jf open 粉圓 1.1" panose="020F0500000000000000" pitchFamily="34" charset="-120"/>
              </a:rPr>
            </a:br>
            <a:r>
              <a:rPr lang="zh-TW" altLang="en-US" sz="4400" dirty="0">
                <a:solidFill>
                  <a:schemeClr val="bg1"/>
                </a:solidFill>
                <a:latin typeface="jf open 粉圓 1.1" panose="020F0500000000000000" pitchFamily="34" charset="-120"/>
                <a:ea typeface="jf open 粉圓 1.1" panose="020F0500000000000000" pitchFamily="34" charset="-120"/>
              </a:rPr>
              <a:t>研究動機與目的文字研究動機與目的文字研究動機與目的文字研究動機與目的文字研究動機與目的</a:t>
            </a:r>
            <a:r>
              <a:rPr lang="zh-TW" altLang="en-US" sz="4400" dirty="0" smtClean="0">
                <a:solidFill>
                  <a:schemeClr val="bg1"/>
                </a:solidFill>
                <a:latin typeface="jf open 粉圓 1.1" panose="020F0500000000000000" pitchFamily="34" charset="-120"/>
                <a:ea typeface="jf open 粉圓 1.1" panose="020F0500000000000000" pitchFamily="34" charset="-120"/>
              </a:rPr>
              <a:t>文字</a:t>
            </a:r>
            <a:endParaRPr lang="zh-TW" altLang="en-US" sz="4400" dirty="0">
              <a:solidFill>
                <a:schemeClr val="bg1"/>
              </a:solidFill>
              <a:latin typeface="jf open 粉圓 1.1" panose="020F0500000000000000" pitchFamily="34" charset="-120"/>
              <a:ea typeface="jf open 粉圓 1.1" panose="020F0500000000000000" pitchFamily="34" charset="-120"/>
            </a:endParaRPr>
          </a:p>
          <a:p>
            <a:pPr algn="ctr"/>
            <a:r>
              <a:rPr lang="zh-TW" altLang="en-US" sz="4400" dirty="0">
                <a:solidFill>
                  <a:schemeClr val="bg1"/>
                </a:solidFill>
                <a:latin typeface="jf open 粉圓 1.1" panose="020F0500000000000000" pitchFamily="34" charset="-120"/>
                <a:ea typeface="jf open 粉圓 1.1" panose="020F0500000000000000" pitchFamily="34" charset="-120"/>
              </a:rPr>
              <a:t>研究動機與目的文字研究動機與目的文字研究動機與目的文字研究動機與目的文字研究動機與目的</a:t>
            </a:r>
            <a:r>
              <a:rPr lang="zh-TW" altLang="en-US" sz="4400" dirty="0" smtClean="0">
                <a:solidFill>
                  <a:schemeClr val="bg1"/>
                </a:solidFill>
                <a:latin typeface="jf open 粉圓 1.1" panose="020F0500000000000000" pitchFamily="34" charset="-120"/>
                <a:ea typeface="jf open 粉圓 1.1" panose="020F0500000000000000" pitchFamily="34" charset="-120"/>
              </a:rPr>
              <a:t>文字</a:t>
            </a:r>
            <a:endParaRPr lang="zh-TW" altLang="en-US" sz="4800" dirty="0">
              <a:solidFill>
                <a:schemeClr val="bg1"/>
              </a:solidFill>
              <a:latin typeface="jf open 粉圓 1.1" panose="020F0500000000000000" pitchFamily="34" charset="-120"/>
              <a:ea typeface="jf open 粉圓 1.1" panose="020F0500000000000000" pitchFamily="34" charset="-120"/>
            </a:endParaRPr>
          </a:p>
        </p:txBody>
      </p:sp>
      <p:sp>
        <p:nvSpPr>
          <p:cNvPr id="7" name="文字方塊 6">
            <a:extLst>
              <a:ext uri="{FF2B5EF4-FFF2-40B4-BE49-F238E27FC236}">
                <a16:creationId xmlns:a16="http://schemas.microsoft.com/office/drawing/2014/main" id="{60E81D49-738E-47AE-9B14-307C8CC15D51}"/>
              </a:ext>
            </a:extLst>
          </p:cNvPr>
          <p:cNvSpPr txBox="1"/>
          <p:nvPr/>
        </p:nvSpPr>
        <p:spPr>
          <a:xfrm>
            <a:off x="1142290" y="14031237"/>
            <a:ext cx="13936664" cy="4401205"/>
          </a:xfrm>
          <a:prstGeom prst="rect">
            <a:avLst/>
          </a:prstGeom>
          <a:noFill/>
        </p:spPr>
        <p:txBody>
          <a:bodyPr wrap="square" rtlCol="0">
            <a:spAutoFit/>
          </a:bodyPr>
          <a:lstStyle/>
          <a:p>
            <a:r>
              <a:rPr lang="zh-TW" altLang="en-US" sz="6000" dirty="0" smtClean="0">
                <a:solidFill>
                  <a:schemeClr val="bg1"/>
                </a:solidFill>
                <a:latin typeface="jf open 粉圓 1.1" panose="020F0500000000000000" pitchFamily="34" charset="-120"/>
                <a:ea typeface="jf open 粉圓 1.1" panose="020F0500000000000000" pitchFamily="34" charset="-120"/>
              </a:rPr>
              <a:t>文獻</a:t>
            </a:r>
            <a:r>
              <a:rPr lang="zh-TW" altLang="en-US" sz="6000" dirty="0">
                <a:solidFill>
                  <a:schemeClr val="bg1"/>
                </a:solidFill>
                <a:latin typeface="jf open 粉圓 1.1" panose="020F0500000000000000" pitchFamily="34" charset="-120"/>
                <a:ea typeface="jf open 粉圓 1.1" panose="020F0500000000000000" pitchFamily="34" charset="-120"/>
              </a:rPr>
              <a:t>探討</a:t>
            </a:r>
            <a:endParaRPr lang="en-US" altLang="zh-TW" sz="7000" dirty="0">
              <a:solidFill>
                <a:schemeClr val="bg1"/>
              </a:solidFill>
              <a:latin typeface="jf open 粉圓 1.1" panose="020F0500000000000000" pitchFamily="34" charset="-120"/>
              <a:ea typeface="jf open 粉圓 1.1" panose="020F0500000000000000" pitchFamily="34" charset="-120"/>
            </a:endParaRPr>
          </a:p>
          <a:p>
            <a:r>
              <a:rPr lang="zh-TW" altLang="en-US" sz="4400" dirty="0" smtClean="0">
                <a:solidFill>
                  <a:schemeClr val="bg1"/>
                </a:solidFill>
                <a:latin typeface="jf open 粉圓 1.1" panose="020F0500000000000000" pitchFamily="34" charset="-120"/>
                <a:ea typeface="jf open 粉圓 1.1" panose="020F0500000000000000" pitchFamily="34" charset="-120"/>
              </a:rPr>
              <a:t>文獻</a:t>
            </a:r>
            <a:r>
              <a:rPr lang="zh-TW" altLang="en-US" sz="4400" dirty="0">
                <a:solidFill>
                  <a:schemeClr val="bg1"/>
                </a:solidFill>
                <a:latin typeface="jf open 粉圓 1.1" panose="020F0500000000000000" pitchFamily="34" charset="-120"/>
                <a:ea typeface="jf open 粉圓 1.1" panose="020F0500000000000000" pitchFamily="34" charset="-120"/>
              </a:rPr>
              <a:t>探討文字文獻探討</a:t>
            </a:r>
            <a:r>
              <a:rPr lang="zh-TW" altLang="en-US" sz="4400" dirty="0" smtClean="0">
                <a:solidFill>
                  <a:schemeClr val="bg1"/>
                </a:solidFill>
                <a:latin typeface="jf open 粉圓 1.1" panose="020F0500000000000000" pitchFamily="34" charset="-120"/>
                <a:ea typeface="jf open 粉圓 1.1" panose="020F0500000000000000" pitchFamily="34" charset="-120"/>
              </a:rPr>
              <a:t>文字</a:t>
            </a:r>
            <a:r>
              <a:rPr lang="zh-TW" altLang="en-US" sz="4400" dirty="0">
                <a:solidFill>
                  <a:schemeClr val="bg1"/>
                </a:solidFill>
                <a:latin typeface="jf open 粉圓 1.1" panose="020F0500000000000000" pitchFamily="34" charset="-120"/>
                <a:ea typeface="jf open 粉圓 1.1" panose="020F0500000000000000" pitchFamily="34" charset="-120"/>
              </a:rPr>
              <a:t>文獻探討</a:t>
            </a:r>
            <a:r>
              <a:rPr lang="zh-TW" altLang="en-US" sz="4400" dirty="0" smtClean="0">
                <a:solidFill>
                  <a:schemeClr val="bg1"/>
                </a:solidFill>
                <a:latin typeface="jf open 粉圓 1.1" panose="020F0500000000000000" pitchFamily="34" charset="-120"/>
                <a:ea typeface="jf open 粉圓 1.1" panose="020F0500000000000000" pitchFamily="34" charset="-120"/>
              </a:rPr>
              <a:t>文字</a:t>
            </a:r>
            <a:r>
              <a:rPr lang="zh-TW" altLang="en-US" sz="4400" dirty="0">
                <a:solidFill>
                  <a:schemeClr val="bg1"/>
                </a:solidFill>
                <a:latin typeface="jf open 粉圓 1.1" panose="020F0500000000000000" pitchFamily="34" charset="-120"/>
                <a:ea typeface="jf open 粉圓 1.1" panose="020F0500000000000000" pitchFamily="34" charset="-120"/>
              </a:rPr>
              <a:t>文獻探討</a:t>
            </a:r>
            <a:r>
              <a:rPr lang="zh-TW" altLang="en-US" sz="4400" dirty="0" smtClean="0">
                <a:solidFill>
                  <a:schemeClr val="bg1"/>
                </a:solidFill>
                <a:latin typeface="jf open 粉圓 1.1" panose="020F0500000000000000" pitchFamily="34" charset="-120"/>
                <a:ea typeface="jf open 粉圓 1.1" panose="020F0500000000000000" pitchFamily="34" charset="-120"/>
              </a:rPr>
              <a:t>文字</a:t>
            </a:r>
            <a:r>
              <a:rPr lang="zh-TW" altLang="en-US" sz="4400" dirty="0">
                <a:solidFill>
                  <a:schemeClr val="bg1"/>
                </a:solidFill>
                <a:latin typeface="jf open 粉圓 1.1" panose="020F0500000000000000" pitchFamily="34" charset="-120"/>
                <a:ea typeface="jf open 粉圓 1.1" panose="020F0500000000000000" pitchFamily="34" charset="-120"/>
              </a:rPr>
              <a:t>文獻探討</a:t>
            </a:r>
            <a:r>
              <a:rPr lang="zh-TW" altLang="en-US" sz="4400" dirty="0" smtClean="0">
                <a:solidFill>
                  <a:schemeClr val="bg1"/>
                </a:solidFill>
                <a:latin typeface="jf open 粉圓 1.1" panose="020F0500000000000000" pitchFamily="34" charset="-120"/>
                <a:ea typeface="jf open 粉圓 1.1" panose="020F0500000000000000" pitchFamily="34" charset="-120"/>
              </a:rPr>
              <a:t>文字</a:t>
            </a:r>
            <a:r>
              <a:rPr lang="zh-TW" altLang="en-US" sz="4400" dirty="0">
                <a:solidFill>
                  <a:schemeClr val="bg1"/>
                </a:solidFill>
                <a:latin typeface="jf open 粉圓 1.1" panose="020F0500000000000000" pitchFamily="34" charset="-120"/>
                <a:ea typeface="jf open 粉圓 1.1" panose="020F0500000000000000" pitchFamily="34" charset="-120"/>
              </a:rPr>
              <a:t>文獻探討</a:t>
            </a:r>
            <a:r>
              <a:rPr lang="zh-TW" altLang="en-US" sz="4400" dirty="0" smtClean="0">
                <a:solidFill>
                  <a:schemeClr val="bg1"/>
                </a:solidFill>
                <a:latin typeface="jf open 粉圓 1.1" panose="020F0500000000000000" pitchFamily="34" charset="-120"/>
                <a:ea typeface="jf open 粉圓 1.1" panose="020F0500000000000000" pitchFamily="34" charset="-120"/>
              </a:rPr>
              <a:t>文字</a:t>
            </a:r>
            <a:r>
              <a:rPr lang="zh-TW" altLang="en-US" sz="4400" dirty="0">
                <a:solidFill>
                  <a:schemeClr val="bg1"/>
                </a:solidFill>
                <a:latin typeface="jf open 粉圓 1.1" panose="020F0500000000000000" pitchFamily="34" charset="-120"/>
                <a:ea typeface="jf open 粉圓 1.1" panose="020F0500000000000000" pitchFamily="34" charset="-120"/>
              </a:rPr>
              <a:t>文獻探討</a:t>
            </a:r>
            <a:r>
              <a:rPr lang="zh-TW" altLang="en-US" sz="4400" dirty="0" smtClean="0">
                <a:solidFill>
                  <a:schemeClr val="bg1"/>
                </a:solidFill>
                <a:latin typeface="jf open 粉圓 1.1" panose="020F0500000000000000" pitchFamily="34" charset="-120"/>
                <a:ea typeface="jf open 粉圓 1.1" panose="020F0500000000000000" pitchFamily="34" charset="-120"/>
              </a:rPr>
              <a:t>文字</a:t>
            </a:r>
            <a:r>
              <a:rPr lang="zh-TW" altLang="en-US" sz="4400" dirty="0">
                <a:solidFill>
                  <a:schemeClr val="bg1"/>
                </a:solidFill>
                <a:latin typeface="jf open 粉圓 1.1" panose="020F0500000000000000" pitchFamily="34" charset="-120"/>
                <a:ea typeface="jf open 粉圓 1.1" panose="020F0500000000000000" pitchFamily="34" charset="-120"/>
              </a:rPr>
              <a:t>文獻探討</a:t>
            </a:r>
            <a:r>
              <a:rPr lang="zh-TW" altLang="en-US" sz="4400" dirty="0" smtClean="0">
                <a:solidFill>
                  <a:schemeClr val="bg1"/>
                </a:solidFill>
                <a:latin typeface="jf open 粉圓 1.1" panose="020F0500000000000000" pitchFamily="34" charset="-120"/>
                <a:ea typeface="jf open 粉圓 1.1" panose="020F0500000000000000" pitchFamily="34" charset="-120"/>
              </a:rPr>
              <a:t>文字</a:t>
            </a:r>
            <a:r>
              <a:rPr lang="zh-TW" altLang="en-US" sz="4400" dirty="0">
                <a:solidFill>
                  <a:schemeClr val="bg1"/>
                </a:solidFill>
                <a:latin typeface="jf open 粉圓 1.1" panose="020F0500000000000000" pitchFamily="34" charset="-120"/>
                <a:ea typeface="jf open 粉圓 1.1" panose="020F0500000000000000" pitchFamily="34" charset="-120"/>
              </a:rPr>
              <a:t>文獻探討</a:t>
            </a:r>
            <a:r>
              <a:rPr lang="zh-TW" altLang="en-US" sz="4400" dirty="0" smtClean="0">
                <a:solidFill>
                  <a:schemeClr val="bg1"/>
                </a:solidFill>
                <a:latin typeface="jf open 粉圓 1.1" panose="020F0500000000000000" pitchFamily="34" charset="-120"/>
                <a:ea typeface="jf open 粉圓 1.1" panose="020F0500000000000000" pitchFamily="34" charset="-120"/>
              </a:rPr>
              <a:t>文字</a:t>
            </a:r>
            <a:r>
              <a:rPr lang="zh-TW" altLang="en-US" sz="4400" dirty="0">
                <a:solidFill>
                  <a:schemeClr val="bg1"/>
                </a:solidFill>
                <a:latin typeface="jf open 粉圓 1.1" panose="020F0500000000000000" pitchFamily="34" charset="-120"/>
                <a:ea typeface="jf open 粉圓 1.1" panose="020F0500000000000000" pitchFamily="34" charset="-120"/>
              </a:rPr>
              <a:t>文獻探討</a:t>
            </a:r>
            <a:r>
              <a:rPr lang="zh-TW" altLang="en-US" sz="4400" dirty="0" smtClean="0">
                <a:solidFill>
                  <a:schemeClr val="bg1"/>
                </a:solidFill>
                <a:latin typeface="jf open 粉圓 1.1" panose="020F0500000000000000" pitchFamily="34" charset="-120"/>
                <a:ea typeface="jf open 粉圓 1.1" panose="020F0500000000000000" pitchFamily="34" charset="-120"/>
              </a:rPr>
              <a:t>文字</a:t>
            </a:r>
            <a:r>
              <a:rPr lang="zh-TW" altLang="en-US" sz="4400" dirty="0">
                <a:solidFill>
                  <a:schemeClr val="bg1"/>
                </a:solidFill>
                <a:latin typeface="jf open 粉圓 1.1" panose="020F0500000000000000" pitchFamily="34" charset="-120"/>
                <a:ea typeface="jf open 粉圓 1.1" panose="020F0500000000000000" pitchFamily="34" charset="-120"/>
              </a:rPr>
              <a:t>文獻探討</a:t>
            </a:r>
            <a:r>
              <a:rPr lang="zh-TW" altLang="en-US" sz="4400" dirty="0" smtClean="0">
                <a:solidFill>
                  <a:schemeClr val="bg1"/>
                </a:solidFill>
                <a:latin typeface="jf open 粉圓 1.1" panose="020F0500000000000000" pitchFamily="34" charset="-120"/>
                <a:ea typeface="jf open 粉圓 1.1" panose="020F0500000000000000" pitchFamily="34" charset="-120"/>
              </a:rPr>
              <a:t>文字</a:t>
            </a:r>
            <a:r>
              <a:rPr lang="zh-TW" altLang="en-US" sz="4400" dirty="0">
                <a:solidFill>
                  <a:schemeClr val="bg1"/>
                </a:solidFill>
                <a:latin typeface="jf open 粉圓 1.1" panose="020F0500000000000000" pitchFamily="34" charset="-120"/>
                <a:ea typeface="jf open 粉圓 1.1" panose="020F0500000000000000" pitchFamily="34" charset="-120"/>
              </a:rPr>
              <a:t>文獻探討</a:t>
            </a:r>
            <a:r>
              <a:rPr lang="zh-TW" altLang="en-US" sz="4400" dirty="0" smtClean="0">
                <a:solidFill>
                  <a:schemeClr val="bg1"/>
                </a:solidFill>
                <a:latin typeface="jf open 粉圓 1.1" panose="020F0500000000000000" pitchFamily="34" charset="-120"/>
                <a:ea typeface="jf open 粉圓 1.1" panose="020F0500000000000000" pitchFamily="34" charset="-120"/>
              </a:rPr>
              <a:t>文字</a:t>
            </a:r>
            <a:r>
              <a:rPr lang="zh-TW" altLang="en-US" sz="4400" dirty="0">
                <a:solidFill>
                  <a:schemeClr val="bg1"/>
                </a:solidFill>
                <a:latin typeface="jf open 粉圓 1.1" panose="020F0500000000000000" pitchFamily="34" charset="-120"/>
                <a:ea typeface="jf open 粉圓 1.1" panose="020F0500000000000000" pitchFamily="34" charset="-120"/>
              </a:rPr>
              <a:t>文獻探討</a:t>
            </a:r>
            <a:r>
              <a:rPr lang="zh-TW" altLang="en-US" sz="4400" dirty="0" smtClean="0">
                <a:solidFill>
                  <a:schemeClr val="bg1"/>
                </a:solidFill>
                <a:latin typeface="jf open 粉圓 1.1" panose="020F0500000000000000" pitchFamily="34" charset="-120"/>
                <a:ea typeface="jf open 粉圓 1.1" panose="020F0500000000000000" pitchFamily="34" charset="-120"/>
              </a:rPr>
              <a:t>文字</a:t>
            </a:r>
            <a:r>
              <a:rPr lang="zh-TW" altLang="en-US" sz="4400" dirty="0">
                <a:solidFill>
                  <a:schemeClr val="bg1"/>
                </a:solidFill>
                <a:latin typeface="jf open 粉圓 1.1" panose="020F0500000000000000" pitchFamily="34" charset="-120"/>
                <a:ea typeface="jf open 粉圓 1.1" panose="020F0500000000000000" pitchFamily="34" charset="-120"/>
              </a:rPr>
              <a:t>文獻探討</a:t>
            </a:r>
            <a:r>
              <a:rPr lang="zh-TW" altLang="en-US" sz="4400" dirty="0" smtClean="0">
                <a:solidFill>
                  <a:schemeClr val="bg1"/>
                </a:solidFill>
                <a:latin typeface="jf open 粉圓 1.1" panose="020F0500000000000000" pitchFamily="34" charset="-120"/>
                <a:ea typeface="jf open 粉圓 1.1" panose="020F0500000000000000" pitchFamily="34" charset="-120"/>
              </a:rPr>
              <a:t>文字</a:t>
            </a:r>
            <a:r>
              <a:rPr lang="zh-TW" altLang="en-US" sz="4400" dirty="0">
                <a:solidFill>
                  <a:schemeClr val="bg1"/>
                </a:solidFill>
                <a:latin typeface="jf open 粉圓 1.1" panose="020F0500000000000000" pitchFamily="34" charset="-120"/>
                <a:ea typeface="jf open 粉圓 1.1" panose="020F0500000000000000" pitchFamily="34" charset="-120"/>
              </a:rPr>
              <a:t>文獻探討</a:t>
            </a:r>
            <a:r>
              <a:rPr lang="zh-TW" altLang="en-US" sz="4400" dirty="0" smtClean="0">
                <a:solidFill>
                  <a:schemeClr val="bg1"/>
                </a:solidFill>
                <a:latin typeface="jf open 粉圓 1.1" panose="020F0500000000000000" pitchFamily="34" charset="-120"/>
                <a:ea typeface="jf open 粉圓 1.1" panose="020F0500000000000000" pitchFamily="34" charset="-120"/>
              </a:rPr>
              <a:t>文字</a:t>
            </a:r>
            <a:r>
              <a:rPr lang="zh-TW" altLang="en-US" sz="4400" dirty="0">
                <a:solidFill>
                  <a:schemeClr val="bg1"/>
                </a:solidFill>
                <a:latin typeface="jf open 粉圓 1.1" panose="020F0500000000000000" pitchFamily="34" charset="-120"/>
                <a:ea typeface="jf open 粉圓 1.1" panose="020F0500000000000000" pitchFamily="34" charset="-120"/>
              </a:rPr>
              <a:t>文獻探討</a:t>
            </a:r>
            <a:r>
              <a:rPr lang="zh-TW" altLang="en-US" sz="4400" dirty="0" smtClean="0">
                <a:solidFill>
                  <a:schemeClr val="bg1"/>
                </a:solidFill>
                <a:latin typeface="jf open 粉圓 1.1" panose="020F0500000000000000" pitchFamily="34" charset="-120"/>
                <a:ea typeface="jf open 粉圓 1.1" panose="020F0500000000000000" pitchFamily="34" charset="-120"/>
              </a:rPr>
              <a:t>文字</a:t>
            </a:r>
            <a:r>
              <a:rPr lang="zh-TW" altLang="en-US" sz="4400" dirty="0">
                <a:solidFill>
                  <a:schemeClr val="bg1"/>
                </a:solidFill>
                <a:latin typeface="jf open 粉圓 1.1" panose="020F0500000000000000" pitchFamily="34" charset="-120"/>
                <a:ea typeface="jf open 粉圓 1.1" panose="020F0500000000000000" pitchFamily="34" charset="-120"/>
              </a:rPr>
              <a:t>文獻探討</a:t>
            </a:r>
            <a:r>
              <a:rPr lang="zh-TW" altLang="en-US" sz="4400" dirty="0" smtClean="0">
                <a:solidFill>
                  <a:schemeClr val="bg1"/>
                </a:solidFill>
                <a:latin typeface="jf open 粉圓 1.1" panose="020F0500000000000000" pitchFamily="34" charset="-120"/>
                <a:ea typeface="jf open 粉圓 1.1" panose="020F0500000000000000" pitchFamily="34" charset="-120"/>
              </a:rPr>
              <a:t>文字</a:t>
            </a:r>
            <a:r>
              <a:rPr lang="zh-TW" altLang="en-US" sz="4400" dirty="0">
                <a:solidFill>
                  <a:schemeClr val="bg1"/>
                </a:solidFill>
                <a:latin typeface="jf open 粉圓 1.1" panose="020F0500000000000000" pitchFamily="34" charset="-120"/>
                <a:ea typeface="jf open 粉圓 1.1" panose="020F0500000000000000" pitchFamily="34" charset="-120"/>
              </a:rPr>
              <a:t>文獻探討</a:t>
            </a:r>
            <a:r>
              <a:rPr lang="zh-TW" altLang="en-US" sz="4400" dirty="0" smtClean="0">
                <a:solidFill>
                  <a:schemeClr val="bg1"/>
                </a:solidFill>
                <a:latin typeface="jf open 粉圓 1.1" panose="020F0500000000000000" pitchFamily="34" charset="-120"/>
                <a:ea typeface="jf open 粉圓 1.1" panose="020F0500000000000000" pitchFamily="34" charset="-120"/>
              </a:rPr>
              <a:t>文字</a:t>
            </a:r>
            <a:r>
              <a:rPr lang="zh-TW" altLang="en-US" sz="4400" dirty="0">
                <a:solidFill>
                  <a:schemeClr val="bg1"/>
                </a:solidFill>
                <a:latin typeface="jf open 粉圓 1.1" panose="020F0500000000000000" pitchFamily="34" charset="-120"/>
                <a:ea typeface="jf open 粉圓 1.1" panose="020F0500000000000000" pitchFamily="34" charset="-120"/>
              </a:rPr>
              <a:t>文獻探討</a:t>
            </a:r>
            <a:r>
              <a:rPr lang="zh-TW" altLang="en-US" sz="4400" dirty="0" smtClean="0">
                <a:solidFill>
                  <a:schemeClr val="bg1"/>
                </a:solidFill>
                <a:latin typeface="jf open 粉圓 1.1" panose="020F0500000000000000" pitchFamily="34" charset="-120"/>
                <a:ea typeface="jf open 粉圓 1.1" panose="020F0500000000000000" pitchFamily="34" charset="-120"/>
              </a:rPr>
              <a:t>文字</a:t>
            </a:r>
            <a:r>
              <a:rPr lang="zh-TW" altLang="en-US" sz="4400" dirty="0">
                <a:solidFill>
                  <a:schemeClr val="bg1"/>
                </a:solidFill>
                <a:latin typeface="jf open 粉圓 1.1" panose="020F0500000000000000" pitchFamily="34" charset="-120"/>
                <a:ea typeface="jf open 粉圓 1.1" panose="020F0500000000000000" pitchFamily="34" charset="-120"/>
              </a:rPr>
              <a:t>文獻探討</a:t>
            </a:r>
            <a:r>
              <a:rPr lang="zh-TW" altLang="en-US" sz="4400" dirty="0" smtClean="0">
                <a:solidFill>
                  <a:schemeClr val="bg1"/>
                </a:solidFill>
                <a:latin typeface="jf open 粉圓 1.1" panose="020F0500000000000000" pitchFamily="34" charset="-120"/>
                <a:ea typeface="jf open 粉圓 1.1" panose="020F0500000000000000" pitchFamily="34" charset="-120"/>
              </a:rPr>
              <a:t>文字</a:t>
            </a:r>
            <a:endParaRPr lang="en-US" altLang="zh-TW" sz="4400" dirty="0">
              <a:solidFill>
                <a:schemeClr val="bg1"/>
              </a:solidFill>
              <a:latin typeface="jf open 粉圓 1.1" panose="020F0500000000000000" pitchFamily="34" charset="-120"/>
              <a:ea typeface="jf open 粉圓 1.1" panose="020F0500000000000000" pitchFamily="34" charset="-120"/>
            </a:endParaRPr>
          </a:p>
        </p:txBody>
      </p:sp>
      <p:sp>
        <p:nvSpPr>
          <p:cNvPr id="8" name="矩形 7">
            <a:extLst>
              <a:ext uri="{FF2B5EF4-FFF2-40B4-BE49-F238E27FC236}">
                <a16:creationId xmlns:a16="http://schemas.microsoft.com/office/drawing/2014/main" id="{B673A791-BA08-4B17-8BDB-6D0DA7EED5B1}"/>
              </a:ext>
            </a:extLst>
          </p:cNvPr>
          <p:cNvSpPr/>
          <p:nvPr/>
        </p:nvSpPr>
        <p:spPr>
          <a:xfrm>
            <a:off x="15744111" y="14031237"/>
            <a:ext cx="14048503" cy="4401205"/>
          </a:xfrm>
          <a:prstGeom prst="rect">
            <a:avLst/>
          </a:prstGeom>
        </p:spPr>
        <p:txBody>
          <a:bodyPr wrap="square">
            <a:spAutoFit/>
          </a:bodyPr>
          <a:lstStyle/>
          <a:p>
            <a:r>
              <a:rPr lang="zh-TW" altLang="en-US" sz="6000" dirty="0" smtClean="0">
                <a:solidFill>
                  <a:schemeClr val="bg1"/>
                </a:solidFill>
                <a:latin typeface="jf open 粉圓 1.1" panose="020F0500000000000000" pitchFamily="34" charset="-120"/>
                <a:ea typeface="jf open 粉圓 1.1" panose="020F0500000000000000" pitchFamily="34" charset="-120"/>
              </a:rPr>
              <a:t>研究問</a:t>
            </a:r>
            <a:r>
              <a:rPr lang="zh-TW" altLang="en-US" sz="6000" dirty="0">
                <a:solidFill>
                  <a:schemeClr val="bg1"/>
                </a:solidFill>
                <a:latin typeface="jf open 粉圓 1.1" panose="020F0500000000000000" pitchFamily="34" charset="-120"/>
                <a:ea typeface="jf open 粉圓 1.1" panose="020F0500000000000000" pitchFamily="34" charset="-120"/>
              </a:rPr>
              <a:t>題</a:t>
            </a:r>
            <a:endParaRPr lang="en-US" altLang="zh-TW" sz="7200" dirty="0">
              <a:solidFill>
                <a:schemeClr val="bg1"/>
              </a:solidFill>
              <a:latin typeface="jf open 粉圓 1.1" panose="020F0500000000000000" pitchFamily="34" charset="-120"/>
              <a:ea typeface="jf open 粉圓 1.1" panose="020F0500000000000000" pitchFamily="34" charset="-120"/>
            </a:endParaRPr>
          </a:p>
          <a:p>
            <a:r>
              <a:rPr lang="zh-TW" altLang="en-US" sz="4400" dirty="0" smtClean="0">
                <a:solidFill>
                  <a:schemeClr val="bg1"/>
                </a:solidFill>
                <a:latin typeface="jf open 粉圓 1.1" panose="020F0500000000000000" pitchFamily="34" charset="-120"/>
                <a:ea typeface="jf open 粉圓 1.1" panose="020F0500000000000000" pitchFamily="34" charset="-120"/>
              </a:rPr>
              <a:t>研究問</a:t>
            </a:r>
            <a:r>
              <a:rPr lang="zh-TW" altLang="en-US" sz="4400" dirty="0">
                <a:solidFill>
                  <a:schemeClr val="bg1"/>
                </a:solidFill>
                <a:latin typeface="jf open 粉圓 1.1" panose="020F0500000000000000" pitchFamily="34" charset="-120"/>
                <a:ea typeface="jf open 粉圓 1.1" panose="020F0500000000000000" pitchFamily="34" charset="-120"/>
              </a:rPr>
              <a:t>題文字研究問題</a:t>
            </a:r>
            <a:r>
              <a:rPr lang="zh-TW" altLang="en-US" sz="4400" dirty="0" smtClean="0">
                <a:solidFill>
                  <a:schemeClr val="bg1"/>
                </a:solidFill>
                <a:latin typeface="jf open 粉圓 1.1" panose="020F0500000000000000" pitchFamily="34" charset="-120"/>
                <a:ea typeface="jf open 粉圓 1.1" panose="020F0500000000000000" pitchFamily="34" charset="-120"/>
              </a:rPr>
              <a:t>文字</a:t>
            </a:r>
            <a:r>
              <a:rPr lang="zh-TW" altLang="en-US" sz="4400" dirty="0">
                <a:solidFill>
                  <a:schemeClr val="bg1"/>
                </a:solidFill>
                <a:latin typeface="jf open 粉圓 1.1" panose="020F0500000000000000" pitchFamily="34" charset="-120"/>
                <a:ea typeface="jf open 粉圓 1.1" panose="020F0500000000000000" pitchFamily="34" charset="-120"/>
              </a:rPr>
              <a:t>研究問題</a:t>
            </a:r>
            <a:r>
              <a:rPr lang="zh-TW" altLang="en-US" sz="4400" dirty="0" smtClean="0">
                <a:solidFill>
                  <a:schemeClr val="bg1"/>
                </a:solidFill>
                <a:latin typeface="jf open 粉圓 1.1" panose="020F0500000000000000" pitchFamily="34" charset="-120"/>
                <a:ea typeface="jf open 粉圓 1.1" panose="020F0500000000000000" pitchFamily="34" charset="-120"/>
              </a:rPr>
              <a:t>文字</a:t>
            </a:r>
            <a:r>
              <a:rPr lang="zh-TW" altLang="en-US" sz="4400" dirty="0">
                <a:solidFill>
                  <a:schemeClr val="bg1"/>
                </a:solidFill>
                <a:latin typeface="jf open 粉圓 1.1" panose="020F0500000000000000" pitchFamily="34" charset="-120"/>
                <a:ea typeface="jf open 粉圓 1.1" panose="020F0500000000000000" pitchFamily="34" charset="-120"/>
              </a:rPr>
              <a:t>研究問題</a:t>
            </a:r>
            <a:r>
              <a:rPr lang="zh-TW" altLang="en-US" sz="4400" dirty="0" smtClean="0">
                <a:solidFill>
                  <a:schemeClr val="bg1"/>
                </a:solidFill>
                <a:latin typeface="jf open 粉圓 1.1" panose="020F0500000000000000" pitchFamily="34" charset="-120"/>
                <a:ea typeface="jf open 粉圓 1.1" panose="020F0500000000000000" pitchFamily="34" charset="-120"/>
              </a:rPr>
              <a:t>文字</a:t>
            </a:r>
            <a:r>
              <a:rPr lang="zh-TW" altLang="en-US" sz="4400" dirty="0">
                <a:solidFill>
                  <a:schemeClr val="bg1"/>
                </a:solidFill>
                <a:latin typeface="jf open 粉圓 1.1" panose="020F0500000000000000" pitchFamily="34" charset="-120"/>
                <a:ea typeface="jf open 粉圓 1.1" panose="020F0500000000000000" pitchFamily="34" charset="-120"/>
              </a:rPr>
              <a:t>研究問題</a:t>
            </a:r>
            <a:r>
              <a:rPr lang="zh-TW" altLang="en-US" sz="4400" dirty="0" smtClean="0">
                <a:solidFill>
                  <a:schemeClr val="bg1"/>
                </a:solidFill>
                <a:latin typeface="jf open 粉圓 1.1" panose="020F0500000000000000" pitchFamily="34" charset="-120"/>
                <a:ea typeface="jf open 粉圓 1.1" panose="020F0500000000000000" pitchFamily="34" charset="-120"/>
              </a:rPr>
              <a:t>文字</a:t>
            </a:r>
            <a:r>
              <a:rPr lang="zh-TW" altLang="en-US" sz="4400" dirty="0">
                <a:solidFill>
                  <a:schemeClr val="bg1"/>
                </a:solidFill>
                <a:latin typeface="jf open 粉圓 1.1" panose="020F0500000000000000" pitchFamily="34" charset="-120"/>
                <a:ea typeface="jf open 粉圓 1.1" panose="020F0500000000000000" pitchFamily="34" charset="-120"/>
              </a:rPr>
              <a:t>研究問題</a:t>
            </a:r>
            <a:r>
              <a:rPr lang="zh-TW" altLang="en-US" sz="4400" dirty="0" smtClean="0">
                <a:solidFill>
                  <a:schemeClr val="bg1"/>
                </a:solidFill>
                <a:latin typeface="jf open 粉圓 1.1" panose="020F0500000000000000" pitchFamily="34" charset="-120"/>
                <a:ea typeface="jf open 粉圓 1.1" panose="020F0500000000000000" pitchFamily="34" charset="-120"/>
              </a:rPr>
              <a:t>文字</a:t>
            </a:r>
            <a:r>
              <a:rPr lang="zh-TW" altLang="en-US" sz="4400" dirty="0">
                <a:solidFill>
                  <a:schemeClr val="bg1"/>
                </a:solidFill>
                <a:latin typeface="jf open 粉圓 1.1" panose="020F0500000000000000" pitchFamily="34" charset="-120"/>
                <a:ea typeface="jf open 粉圓 1.1" panose="020F0500000000000000" pitchFamily="34" charset="-120"/>
              </a:rPr>
              <a:t>研究問題</a:t>
            </a:r>
            <a:r>
              <a:rPr lang="zh-TW" altLang="en-US" sz="4400" dirty="0" smtClean="0">
                <a:solidFill>
                  <a:schemeClr val="bg1"/>
                </a:solidFill>
                <a:latin typeface="jf open 粉圓 1.1" panose="020F0500000000000000" pitchFamily="34" charset="-120"/>
                <a:ea typeface="jf open 粉圓 1.1" panose="020F0500000000000000" pitchFamily="34" charset="-120"/>
              </a:rPr>
              <a:t>文字</a:t>
            </a:r>
            <a:r>
              <a:rPr lang="zh-TW" altLang="en-US" sz="4400" dirty="0">
                <a:solidFill>
                  <a:schemeClr val="bg1"/>
                </a:solidFill>
                <a:latin typeface="jf open 粉圓 1.1" panose="020F0500000000000000" pitchFamily="34" charset="-120"/>
                <a:ea typeface="jf open 粉圓 1.1" panose="020F0500000000000000" pitchFamily="34" charset="-120"/>
              </a:rPr>
              <a:t>研究問題</a:t>
            </a:r>
            <a:r>
              <a:rPr lang="zh-TW" altLang="en-US" sz="4400" dirty="0" smtClean="0">
                <a:solidFill>
                  <a:schemeClr val="bg1"/>
                </a:solidFill>
                <a:latin typeface="jf open 粉圓 1.1" panose="020F0500000000000000" pitchFamily="34" charset="-120"/>
                <a:ea typeface="jf open 粉圓 1.1" panose="020F0500000000000000" pitchFamily="34" charset="-120"/>
              </a:rPr>
              <a:t>文字</a:t>
            </a:r>
            <a:r>
              <a:rPr lang="zh-TW" altLang="en-US" sz="4400" dirty="0">
                <a:solidFill>
                  <a:schemeClr val="bg1"/>
                </a:solidFill>
                <a:latin typeface="jf open 粉圓 1.1" panose="020F0500000000000000" pitchFamily="34" charset="-120"/>
                <a:ea typeface="jf open 粉圓 1.1" panose="020F0500000000000000" pitchFamily="34" charset="-120"/>
              </a:rPr>
              <a:t>研究問題</a:t>
            </a:r>
            <a:r>
              <a:rPr lang="zh-TW" altLang="en-US" sz="4400" dirty="0" smtClean="0">
                <a:solidFill>
                  <a:schemeClr val="bg1"/>
                </a:solidFill>
                <a:latin typeface="jf open 粉圓 1.1" panose="020F0500000000000000" pitchFamily="34" charset="-120"/>
                <a:ea typeface="jf open 粉圓 1.1" panose="020F0500000000000000" pitchFamily="34" charset="-120"/>
              </a:rPr>
              <a:t>文字</a:t>
            </a:r>
            <a:r>
              <a:rPr lang="zh-TW" altLang="en-US" sz="4400" dirty="0">
                <a:solidFill>
                  <a:schemeClr val="bg1"/>
                </a:solidFill>
                <a:latin typeface="jf open 粉圓 1.1" panose="020F0500000000000000" pitchFamily="34" charset="-120"/>
                <a:ea typeface="jf open 粉圓 1.1" panose="020F0500000000000000" pitchFamily="34" charset="-120"/>
              </a:rPr>
              <a:t>研究問題</a:t>
            </a:r>
            <a:r>
              <a:rPr lang="zh-TW" altLang="en-US" sz="4400" dirty="0" smtClean="0">
                <a:solidFill>
                  <a:schemeClr val="bg1"/>
                </a:solidFill>
                <a:latin typeface="jf open 粉圓 1.1" panose="020F0500000000000000" pitchFamily="34" charset="-120"/>
                <a:ea typeface="jf open 粉圓 1.1" panose="020F0500000000000000" pitchFamily="34" charset="-120"/>
              </a:rPr>
              <a:t>文字</a:t>
            </a:r>
            <a:r>
              <a:rPr lang="zh-TW" altLang="en-US" sz="4400" dirty="0">
                <a:solidFill>
                  <a:schemeClr val="bg1"/>
                </a:solidFill>
                <a:latin typeface="jf open 粉圓 1.1" panose="020F0500000000000000" pitchFamily="34" charset="-120"/>
                <a:ea typeface="jf open 粉圓 1.1" panose="020F0500000000000000" pitchFamily="34" charset="-120"/>
              </a:rPr>
              <a:t>研究問題</a:t>
            </a:r>
            <a:r>
              <a:rPr lang="zh-TW" altLang="en-US" sz="4400" dirty="0" smtClean="0">
                <a:solidFill>
                  <a:schemeClr val="bg1"/>
                </a:solidFill>
                <a:latin typeface="jf open 粉圓 1.1" panose="020F0500000000000000" pitchFamily="34" charset="-120"/>
                <a:ea typeface="jf open 粉圓 1.1" panose="020F0500000000000000" pitchFamily="34" charset="-120"/>
              </a:rPr>
              <a:t>文字</a:t>
            </a:r>
            <a:r>
              <a:rPr lang="zh-TW" altLang="en-US" sz="4400" dirty="0">
                <a:solidFill>
                  <a:schemeClr val="bg1"/>
                </a:solidFill>
                <a:latin typeface="jf open 粉圓 1.1" panose="020F0500000000000000" pitchFamily="34" charset="-120"/>
                <a:ea typeface="jf open 粉圓 1.1" panose="020F0500000000000000" pitchFamily="34" charset="-120"/>
              </a:rPr>
              <a:t>研究問題</a:t>
            </a:r>
            <a:r>
              <a:rPr lang="zh-TW" altLang="en-US" sz="4400" dirty="0" smtClean="0">
                <a:solidFill>
                  <a:schemeClr val="bg1"/>
                </a:solidFill>
                <a:latin typeface="jf open 粉圓 1.1" panose="020F0500000000000000" pitchFamily="34" charset="-120"/>
                <a:ea typeface="jf open 粉圓 1.1" panose="020F0500000000000000" pitchFamily="34" charset="-120"/>
              </a:rPr>
              <a:t>文字</a:t>
            </a:r>
            <a:r>
              <a:rPr lang="zh-TW" altLang="en-US" sz="4400" dirty="0">
                <a:solidFill>
                  <a:schemeClr val="bg1"/>
                </a:solidFill>
                <a:latin typeface="jf open 粉圓 1.1" panose="020F0500000000000000" pitchFamily="34" charset="-120"/>
                <a:ea typeface="jf open 粉圓 1.1" panose="020F0500000000000000" pitchFamily="34" charset="-120"/>
              </a:rPr>
              <a:t>研究問題</a:t>
            </a:r>
            <a:r>
              <a:rPr lang="zh-TW" altLang="en-US" sz="4400" dirty="0" smtClean="0">
                <a:solidFill>
                  <a:schemeClr val="bg1"/>
                </a:solidFill>
                <a:latin typeface="jf open 粉圓 1.1" panose="020F0500000000000000" pitchFamily="34" charset="-120"/>
                <a:ea typeface="jf open 粉圓 1.1" panose="020F0500000000000000" pitchFamily="34" charset="-120"/>
              </a:rPr>
              <a:t>文字</a:t>
            </a:r>
            <a:r>
              <a:rPr lang="zh-TW" altLang="en-US" sz="4400" dirty="0">
                <a:solidFill>
                  <a:schemeClr val="bg1"/>
                </a:solidFill>
                <a:latin typeface="jf open 粉圓 1.1" panose="020F0500000000000000" pitchFamily="34" charset="-120"/>
                <a:ea typeface="jf open 粉圓 1.1" panose="020F0500000000000000" pitchFamily="34" charset="-120"/>
              </a:rPr>
              <a:t>研究問題</a:t>
            </a:r>
            <a:r>
              <a:rPr lang="zh-TW" altLang="en-US" sz="4400" dirty="0" smtClean="0">
                <a:solidFill>
                  <a:schemeClr val="bg1"/>
                </a:solidFill>
                <a:latin typeface="jf open 粉圓 1.1" panose="020F0500000000000000" pitchFamily="34" charset="-120"/>
                <a:ea typeface="jf open 粉圓 1.1" panose="020F0500000000000000" pitchFamily="34" charset="-120"/>
              </a:rPr>
              <a:t>文字</a:t>
            </a:r>
            <a:r>
              <a:rPr lang="zh-TW" altLang="en-US" sz="4400" dirty="0">
                <a:solidFill>
                  <a:schemeClr val="bg1"/>
                </a:solidFill>
                <a:latin typeface="jf open 粉圓 1.1" panose="020F0500000000000000" pitchFamily="34" charset="-120"/>
                <a:ea typeface="jf open 粉圓 1.1" panose="020F0500000000000000" pitchFamily="34" charset="-120"/>
              </a:rPr>
              <a:t>研究問題</a:t>
            </a:r>
            <a:r>
              <a:rPr lang="zh-TW" altLang="en-US" sz="4400" dirty="0" smtClean="0">
                <a:solidFill>
                  <a:schemeClr val="bg1"/>
                </a:solidFill>
                <a:latin typeface="jf open 粉圓 1.1" panose="020F0500000000000000" pitchFamily="34" charset="-120"/>
                <a:ea typeface="jf open 粉圓 1.1" panose="020F0500000000000000" pitchFamily="34" charset="-120"/>
              </a:rPr>
              <a:t>文字</a:t>
            </a:r>
            <a:r>
              <a:rPr lang="zh-TW" altLang="en-US" sz="4400" dirty="0">
                <a:solidFill>
                  <a:schemeClr val="bg1"/>
                </a:solidFill>
                <a:latin typeface="jf open 粉圓 1.1" panose="020F0500000000000000" pitchFamily="34" charset="-120"/>
                <a:ea typeface="jf open 粉圓 1.1" panose="020F0500000000000000" pitchFamily="34" charset="-120"/>
              </a:rPr>
              <a:t>研究問題</a:t>
            </a:r>
            <a:r>
              <a:rPr lang="zh-TW" altLang="en-US" sz="4400" dirty="0" smtClean="0">
                <a:solidFill>
                  <a:schemeClr val="bg1"/>
                </a:solidFill>
                <a:latin typeface="jf open 粉圓 1.1" panose="020F0500000000000000" pitchFamily="34" charset="-120"/>
                <a:ea typeface="jf open 粉圓 1.1" panose="020F0500000000000000" pitchFamily="34" charset="-120"/>
              </a:rPr>
              <a:t>文字</a:t>
            </a:r>
            <a:r>
              <a:rPr lang="zh-TW" altLang="en-US" sz="4400" dirty="0">
                <a:solidFill>
                  <a:schemeClr val="bg1"/>
                </a:solidFill>
                <a:latin typeface="jf open 粉圓 1.1" panose="020F0500000000000000" pitchFamily="34" charset="-120"/>
                <a:ea typeface="jf open 粉圓 1.1" panose="020F0500000000000000" pitchFamily="34" charset="-120"/>
              </a:rPr>
              <a:t>研究問題</a:t>
            </a:r>
            <a:r>
              <a:rPr lang="zh-TW" altLang="en-US" sz="4400" dirty="0" smtClean="0">
                <a:solidFill>
                  <a:schemeClr val="bg1"/>
                </a:solidFill>
                <a:latin typeface="jf open 粉圓 1.1" panose="020F0500000000000000" pitchFamily="34" charset="-120"/>
                <a:ea typeface="jf open 粉圓 1.1" panose="020F0500000000000000" pitchFamily="34" charset="-120"/>
              </a:rPr>
              <a:t>文字</a:t>
            </a:r>
            <a:r>
              <a:rPr lang="zh-TW" altLang="en-US" sz="4400" dirty="0">
                <a:solidFill>
                  <a:schemeClr val="bg1"/>
                </a:solidFill>
                <a:latin typeface="jf open 粉圓 1.1" panose="020F0500000000000000" pitchFamily="34" charset="-120"/>
                <a:ea typeface="jf open 粉圓 1.1" panose="020F0500000000000000" pitchFamily="34" charset="-120"/>
              </a:rPr>
              <a:t>研究問題</a:t>
            </a:r>
            <a:r>
              <a:rPr lang="zh-TW" altLang="en-US" sz="4400" dirty="0" smtClean="0">
                <a:solidFill>
                  <a:schemeClr val="bg1"/>
                </a:solidFill>
                <a:latin typeface="jf open 粉圓 1.1" panose="020F0500000000000000" pitchFamily="34" charset="-120"/>
                <a:ea typeface="jf open 粉圓 1.1" panose="020F0500000000000000" pitchFamily="34" charset="-120"/>
              </a:rPr>
              <a:t>文字</a:t>
            </a:r>
            <a:r>
              <a:rPr lang="zh-TW" altLang="en-US" sz="4400" dirty="0">
                <a:solidFill>
                  <a:schemeClr val="bg1"/>
                </a:solidFill>
                <a:latin typeface="jf open 粉圓 1.1" panose="020F0500000000000000" pitchFamily="34" charset="-120"/>
                <a:ea typeface="jf open 粉圓 1.1" panose="020F0500000000000000" pitchFamily="34" charset="-120"/>
              </a:rPr>
              <a:t>研究問題</a:t>
            </a:r>
            <a:r>
              <a:rPr lang="zh-TW" altLang="en-US" sz="4400" dirty="0" smtClean="0">
                <a:solidFill>
                  <a:schemeClr val="bg1"/>
                </a:solidFill>
                <a:latin typeface="jf open 粉圓 1.1" panose="020F0500000000000000" pitchFamily="34" charset="-120"/>
                <a:ea typeface="jf open 粉圓 1.1" panose="020F0500000000000000" pitchFamily="34" charset="-120"/>
              </a:rPr>
              <a:t>文字</a:t>
            </a:r>
            <a:r>
              <a:rPr lang="zh-TW" altLang="en-US" sz="4400" dirty="0">
                <a:solidFill>
                  <a:schemeClr val="bg1"/>
                </a:solidFill>
                <a:latin typeface="jf open 粉圓 1.1" panose="020F0500000000000000" pitchFamily="34" charset="-120"/>
                <a:ea typeface="jf open 粉圓 1.1" panose="020F0500000000000000" pitchFamily="34" charset="-120"/>
              </a:rPr>
              <a:t>研究問題</a:t>
            </a:r>
            <a:r>
              <a:rPr lang="zh-TW" altLang="en-US" sz="4400" dirty="0" smtClean="0">
                <a:solidFill>
                  <a:schemeClr val="bg1"/>
                </a:solidFill>
                <a:latin typeface="jf open 粉圓 1.1" panose="020F0500000000000000" pitchFamily="34" charset="-120"/>
                <a:ea typeface="jf open 粉圓 1.1" panose="020F0500000000000000" pitchFamily="34" charset="-120"/>
              </a:rPr>
              <a:t>文字</a:t>
            </a:r>
            <a:endParaRPr lang="en-US" altLang="zh-TW" sz="4400" dirty="0">
              <a:solidFill>
                <a:schemeClr val="bg1"/>
              </a:solidFill>
              <a:latin typeface="jf open 粉圓 1.1" panose="020F0500000000000000" pitchFamily="34" charset="-120"/>
              <a:ea typeface="jf open 粉圓 1.1" panose="020F0500000000000000" pitchFamily="34" charset="-120"/>
            </a:endParaRPr>
          </a:p>
        </p:txBody>
      </p:sp>
      <p:sp>
        <p:nvSpPr>
          <p:cNvPr id="9" name="矩形 8">
            <a:extLst>
              <a:ext uri="{FF2B5EF4-FFF2-40B4-BE49-F238E27FC236}">
                <a16:creationId xmlns:a16="http://schemas.microsoft.com/office/drawing/2014/main" id="{624B4405-D6F9-4447-B6C5-10BA57E103D0}"/>
              </a:ext>
            </a:extLst>
          </p:cNvPr>
          <p:cNvSpPr/>
          <p:nvPr/>
        </p:nvSpPr>
        <p:spPr>
          <a:xfrm>
            <a:off x="15744112" y="19533366"/>
            <a:ext cx="7608604" cy="1015663"/>
          </a:xfrm>
          <a:prstGeom prst="rect">
            <a:avLst/>
          </a:prstGeom>
        </p:spPr>
        <p:txBody>
          <a:bodyPr wrap="square">
            <a:spAutoFit/>
          </a:bodyPr>
          <a:lstStyle/>
          <a:p>
            <a:r>
              <a:rPr lang="zh-TW" altLang="en-US" sz="6000" dirty="0" smtClean="0">
                <a:solidFill>
                  <a:schemeClr val="bg1"/>
                </a:solidFill>
                <a:latin typeface="jf open 粉圓 1.1" panose="020F0500000000000000" pitchFamily="34" charset="-120"/>
                <a:ea typeface="jf open 粉圓 1.1" panose="020F0500000000000000" pitchFamily="34" charset="-120"/>
              </a:rPr>
              <a:t>教學暨研究成果</a:t>
            </a:r>
            <a:endParaRPr lang="en-US" altLang="zh-TW" sz="6000" dirty="0">
              <a:solidFill>
                <a:schemeClr val="bg1"/>
              </a:solidFill>
              <a:latin typeface="jf open 粉圓 1.1" panose="020F0500000000000000" pitchFamily="34" charset="-120"/>
              <a:ea typeface="jf open 粉圓 1.1" panose="020F0500000000000000" pitchFamily="34" charset="-120"/>
            </a:endParaRPr>
          </a:p>
        </p:txBody>
      </p:sp>
      <p:pic>
        <p:nvPicPr>
          <p:cNvPr id="10" name="圖片 9">
            <a:extLst>
              <a:ext uri="{FF2B5EF4-FFF2-40B4-BE49-F238E27FC236}">
                <a16:creationId xmlns:a16="http://schemas.microsoft.com/office/drawing/2014/main" id="{171FAA07-D093-48A6-8BE1-15396602AA1A}"/>
              </a:ext>
            </a:extLst>
          </p:cNvPr>
          <p:cNvPicPr>
            <a:picLocks noChangeAspect="1"/>
          </p:cNvPicPr>
          <p:nvPr/>
        </p:nvPicPr>
        <p:blipFill>
          <a:blip r:embed="rId2"/>
          <a:stretch>
            <a:fillRect/>
          </a:stretch>
        </p:blipFill>
        <p:spPr>
          <a:xfrm>
            <a:off x="15878291" y="29808063"/>
            <a:ext cx="7474425" cy="5046219"/>
          </a:xfrm>
          <a:prstGeom prst="rect">
            <a:avLst/>
          </a:prstGeom>
        </p:spPr>
      </p:pic>
      <p:pic>
        <p:nvPicPr>
          <p:cNvPr id="11" name="圖片 10">
            <a:extLst>
              <a:ext uri="{FF2B5EF4-FFF2-40B4-BE49-F238E27FC236}">
                <a16:creationId xmlns:a16="http://schemas.microsoft.com/office/drawing/2014/main" id="{C29CD0CF-C22F-43D0-98E1-EEA4C299C9CF}"/>
              </a:ext>
            </a:extLst>
          </p:cNvPr>
          <p:cNvPicPr>
            <a:picLocks noChangeAspect="1"/>
          </p:cNvPicPr>
          <p:nvPr/>
        </p:nvPicPr>
        <p:blipFill>
          <a:blip r:embed="rId3"/>
          <a:stretch>
            <a:fillRect/>
          </a:stretch>
        </p:blipFill>
        <p:spPr>
          <a:xfrm>
            <a:off x="15744111" y="20677907"/>
            <a:ext cx="11864186" cy="8518673"/>
          </a:xfrm>
          <a:prstGeom prst="rect">
            <a:avLst/>
          </a:prstGeom>
        </p:spPr>
      </p:pic>
      <p:cxnSp>
        <p:nvCxnSpPr>
          <p:cNvPr id="14" name="直線接點 13">
            <a:extLst>
              <a:ext uri="{FF2B5EF4-FFF2-40B4-BE49-F238E27FC236}">
                <a16:creationId xmlns:a16="http://schemas.microsoft.com/office/drawing/2014/main" id="{5B33E524-899F-41E6-9E9C-3D567820E197}"/>
              </a:ext>
            </a:extLst>
          </p:cNvPr>
          <p:cNvCxnSpPr/>
          <p:nvPr/>
        </p:nvCxnSpPr>
        <p:spPr>
          <a:xfrm>
            <a:off x="1487488" y="13724735"/>
            <a:ext cx="27265313" cy="0"/>
          </a:xfrm>
          <a:prstGeom prst="line">
            <a:avLst/>
          </a:prstGeom>
          <a:ln w="76200">
            <a:solidFill>
              <a:schemeClr val="accent1">
                <a:lumMod val="40000"/>
                <a:lumOff val="60000"/>
              </a:schemeClr>
            </a:solidFill>
            <a:prstDash val="sysDot"/>
          </a:ln>
        </p:spPr>
        <p:style>
          <a:lnRef idx="1">
            <a:schemeClr val="accent2"/>
          </a:lnRef>
          <a:fillRef idx="0">
            <a:schemeClr val="accent2"/>
          </a:fillRef>
          <a:effectRef idx="0">
            <a:schemeClr val="accent2"/>
          </a:effectRef>
          <a:fontRef idx="minor">
            <a:schemeClr val="tx1"/>
          </a:fontRef>
        </p:style>
      </p:cxnSp>
      <p:cxnSp>
        <p:nvCxnSpPr>
          <p:cNvPr id="15" name="直線接點 14">
            <a:extLst>
              <a:ext uri="{FF2B5EF4-FFF2-40B4-BE49-F238E27FC236}">
                <a16:creationId xmlns:a16="http://schemas.microsoft.com/office/drawing/2014/main" id="{A2BC6A45-01D6-4056-9C41-B398507C3B99}"/>
              </a:ext>
            </a:extLst>
          </p:cNvPr>
          <p:cNvCxnSpPr>
            <a:cxnSpLocks/>
          </p:cNvCxnSpPr>
          <p:nvPr/>
        </p:nvCxnSpPr>
        <p:spPr>
          <a:xfrm>
            <a:off x="1487488" y="18810711"/>
            <a:ext cx="12990513" cy="0"/>
          </a:xfrm>
          <a:prstGeom prst="line">
            <a:avLst/>
          </a:prstGeom>
          <a:ln w="76200">
            <a:solidFill>
              <a:schemeClr val="accent1">
                <a:lumMod val="40000"/>
                <a:lumOff val="60000"/>
              </a:schemeClr>
            </a:solidFill>
            <a:prstDash val="sysDot"/>
          </a:ln>
        </p:spPr>
        <p:style>
          <a:lnRef idx="1">
            <a:schemeClr val="accent2"/>
          </a:lnRef>
          <a:fillRef idx="0">
            <a:schemeClr val="accent2"/>
          </a:fillRef>
          <a:effectRef idx="0">
            <a:schemeClr val="accent2"/>
          </a:effectRef>
          <a:fontRef idx="minor">
            <a:schemeClr val="tx1"/>
          </a:fontRef>
        </p:style>
      </p:cxnSp>
      <p:cxnSp>
        <p:nvCxnSpPr>
          <p:cNvPr id="17" name="直線接點 16">
            <a:extLst>
              <a:ext uri="{FF2B5EF4-FFF2-40B4-BE49-F238E27FC236}">
                <a16:creationId xmlns:a16="http://schemas.microsoft.com/office/drawing/2014/main" id="{B2F0539C-D6C5-4BA4-BFED-F3F9D30E4024}"/>
              </a:ext>
            </a:extLst>
          </p:cNvPr>
          <p:cNvCxnSpPr>
            <a:cxnSpLocks/>
          </p:cNvCxnSpPr>
          <p:nvPr/>
        </p:nvCxnSpPr>
        <p:spPr>
          <a:xfrm>
            <a:off x="15822614" y="18810711"/>
            <a:ext cx="12930187" cy="0"/>
          </a:xfrm>
          <a:prstGeom prst="line">
            <a:avLst/>
          </a:prstGeom>
          <a:ln w="76200">
            <a:solidFill>
              <a:schemeClr val="accent1">
                <a:lumMod val="40000"/>
                <a:lumOff val="60000"/>
              </a:schemeClr>
            </a:solidFill>
            <a:prstDash val="sysDot"/>
          </a:ln>
        </p:spPr>
        <p:style>
          <a:lnRef idx="1">
            <a:schemeClr val="accent2"/>
          </a:lnRef>
          <a:fillRef idx="0">
            <a:schemeClr val="accent2"/>
          </a:fillRef>
          <a:effectRef idx="0">
            <a:schemeClr val="accent2"/>
          </a:effectRef>
          <a:fontRef idx="minor">
            <a:schemeClr val="tx1"/>
          </a:fontRef>
        </p:style>
      </p:cxnSp>
      <p:cxnSp>
        <p:nvCxnSpPr>
          <p:cNvPr id="20" name="直線接點 19">
            <a:extLst>
              <a:ext uri="{FF2B5EF4-FFF2-40B4-BE49-F238E27FC236}">
                <a16:creationId xmlns:a16="http://schemas.microsoft.com/office/drawing/2014/main" id="{091DE6FA-C07A-47D4-AA40-F6A3858D2FD7}"/>
              </a:ext>
            </a:extLst>
          </p:cNvPr>
          <p:cNvCxnSpPr>
            <a:cxnSpLocks/>
          </p:cNvCxnSpPr>
          <p:nvPr/>
        </p:nvCxnSpPr>
        <p:spPr>
          <a:xfrm>
            <a:off x="15120144" y="19761881"/>
            <a:ext cx="0" cy="14901420"/>
          </a:xfrm>
          <a:prstGeom prst="line">
            <a:avLst/>
          </a:prstGeom>
          <a:ln w="76200">
            <a:solidFill>
              <a:schemeClr val="accent1">
                <a:lumMod val="40000"/>
                <a:lumOff val="60000"/>
              </a:schemeClr>
            </a:solidFill>
            <a:prstDash val="sysDot"/>
          </a:ln>
        </p:spPr>
        <p:style>
          <a:lnRef idx="1">
            <a:schemeClr val="accent2"/>
          </a:lnRef>
          <a:fillRef idx="0">
            <a:schemeClr val="accent2"/>
          </a:fillRef>
          <a:effectRef idx="0">
            <a:schemeClr val="accent2"/>
          </a:effectRef>
          <a:fontRef idx="minor">
            <a:schemeClr val="tx1"/>
          </a:fontRef>
        </p:style>
      </p:cxnSp>
      <p:cxnSp>
        <p:nvCxnSpPr>
          <p:cNvPr id="22" name="直線接點 21">
            <a:extLst>
              <a:ext uri="{FF2B5EF4-FFF2-40B4-BE49-F238E27FC236}">
                <a16:creationId xmlns:a16="http://schemas.microsoft.com/office/drawing/2014/main" id="{B6FDC067-D6AC-426A-BD0F-8D99ADEEC8B1}"/>
              </a:ext>
            </a:extLst>
          </p:cNvPr>
          <p:cNvCxnSpPr>
            <a:cxnSpLocks/>
          </p:cNvCxnSpPr>
          <p:nvPr/>
        </p:nvCxnSpPr>
        <p:spPr>
          <a:xfrm>
            <a:off x="15120144" y="14031237"/>
            <a:ext cx="0" cy="4158408"/>
          </a:xfrm>
          <a:prstGeom prst="line">
            <a:avLst/>
          </a:prstGeom>
          <a:ln w="76200">
            <a:solidFill>
              <a:schemeClr val="accent1">
                <a:lumMod val="40000"/>
                <a:lumOff val="60000"/>
              </a:schemeClr>
            </a:solidFill>
            <a:prstDash val="sysDot"/>
          </a:ln>
        </p:spPr>
        <p:style>
          <a:lnRef idx="1">
            <a:schemeClr val="accent2"/>
          </a:lnRef>
          <a:fillRef idx="0">
            <a:schemeClr val="accent2"/>
          </a:fillRef>
          <a:effectRef idx="0">
            <a:schemeClr val="accent2"/>
          </a:effectRef>
          <a:fontRef idx="minor">
            <a:schemeClr val="tx1"/>
          </a:fontRef>
        </p:style>
      </p:cxnSp>
      <p:cxnSp>
        <p:nvCxnSpPr>
          <p:cNvPr id="25" name="直線接點 24">
            <a:extLst>
              <a:ext uri="{FF2B5EF4-FFF2-40B4-BE49-F238E27FC236}">
                <a16:creationId xmlns:a16="http://schemas.microsoft.com/office/drawing/2014/main" id="{87B3AAF5-2BA6-4A4B-85AD-E4E1BB874431}"/>
              </a:ext>
            </a:extLst>
          </p:cNvPr>
          <p:cNvCxnSpPr/>
          <p:nvPr/>
        </p:nvCxnSpPr>
        <p:spPr>
          <a:xfrm>
            <a:off x="1487488" y="35858595"/>
            <a:ext cx="27265313" cy="0"/>
          </a:xfrm>
          <a:prstGeom prst="line">
            <a:avLst/>
          </a:prstGeom>
          <a:ln w="76200">
            <a:solidFill>
              <a:schemeClr val="accent1">
                <a:lumMod val="40000"/>
                <a:lumOff val="60000"/>
              </a:schemeClr>
            </a:solidFill>
            <a:prstDash val="sysDot"/>
          </a:ln>
        </p:spPr>
        <p:style>
          <a:lnRef idx="1">
            <a:schemeClr val="accent2"/>
          </a:lnRef>
          <a:fillRef idx="0">
            <a:schemeClr val="accent2"/>
          </a:fillRef>
          <a:effectRef idx="0">
            <a:schemeClr val="accent2"/>
          </a:effectRef>
          <a:fontRef idx="minor">
            <a:schemeClr val="tx1"/>
          </a:fontRef>
        </p:style>
      </p:cxnSp>
      <p:sp>
        <p:nvSpPr>
          <p:cNvPr id="26" name="矩形 25">
            <a:extLst>
              <a:ext uri="{FF2B5EF4-FFF2-40B4-BE49-F238E27FC236}">
                <a16:creationId xmlns:a16="http://schemas.microsoft.com/office/drawing/2014/main" id="{E63A212B-34B2-4F31-83B8-EC3BBDAD8587}"/>
              </a:ext>
            </a:extLst>
          </p:cNvPr>
          <p:cNvSpPr/>
          <p:nvPr/>
        </p:nvSpPr>
        <p:spPr>
          <a:xfrm>
            <a:off x="1142290" y="36352021"/>
            <a:ext cx="28650324" cy="3046988"/>
          </a:xfrm>
          <a:prstGeom prst="rect">
            <a:avLst/>
          </a:prstGeom>
        </p:spPr>
        <p:txBody>
          <a:bodyPr wrap="square">
            <a:spAutoFit/>
          </a:bodyPr>
          <a:lstStyle/>
          <a:p>
            <a:r>
              <a:rPr lang="zh-TW" altLang="en-US" sz="6000" dirty="0" smtClean="0">
                <a:solidFill>
                  <a:schemeClr val="bg1"/>
                </a:solidFill>
                <a:latin typeface="jf open 粉圓 1.1" panose="020F0500000000000000" pitchFamily="34" charset="-120"/>
                <a:ea typeface="jf open 粉圓 1.1" panose="020F0500000000000000" pitchFamily="34" charset="-120"/>
              </a:rPr>
              <a:t>建議與省思</a:t>
            </a:r>
            <a:endParaRPr lang="en-US" altLang="zh-TW" sz="6000" dirty="0" smtClean="0">
              <a:solidFill>
                <a:schemeClr val="bg1"/>
              </a:solidFill>
              <a:latin typeface="jf open 粉圓 1.1" panose="020F0500000000000000" pitchFamily="34" charset="-120"/>
              <a:ea typeface="jf open 粉圓 1.1" panose="020F0500000000000000" pitchFamily="34" charset="-120"/>
            </a:endParaRPr>
          </a:p>
          <a:p>
            <a:r>
              <a:rPr lang="zh-TW" altLang="en-US" sz="4400" dirty="0" smtClean="0">
                <a:solidFill>
                  <a:schemeClr val="bg1"/>
                </a:solidFill>
                <a:latin typeface="jf open 粉圓 1.1" panose="020F0500000000000000" pitchFamily="34" charset="-120"/>
                <a:ea typeface="jf open 粉圓 1.1" panose="020F0500000000000000" pitchFamily="34" charset="-120"/>
              </a:rPr>
              <a:t>建議與省</a:t>
            </a:r>
            <a:r>
              <a:rPr lang="zh-TW" altLang="en-US" sz="4400" dirty="0">
                <a:solidFill>
                  <a:schemeClr val="bg1"/>
                </a:solidFill>
                <a:latin typeface="jf open 粉圓 1.1" panose="020F0500000000000000" pitchFamily="34" charset="-120"/>
                <a:ea typeface="jf open 粉圓 1.1" panose="020F0500000000000000" pitchFamily="34" charset="-120"/>
              </a:rPr>
              <a:t>思文字建議與省思</a:t>
            </a:r>
            <a:r>
              <a:rPr lang="zh-TW" altLang="en-US" sz="4400" dirty="0" smtClean="0">
                <a:solidFill>
                  <a:schemeClr val="bg1"/>
                </a:solidFill>
                <a:latin typeface="jf open 粉圓 1.1" panose="020F0500000000000000" pitchFamily="34" charset="-120"/>
                <a:ea typeface="jf open 粉圓 1.1" panose="020F0500000000000000" pitchFamily="34" charset="-120"/>
              </a:rPr>
              <a:t>文字建議</a:t>
            </a:r>
            <a:r>
              <a:rPr lang="zh-TW" altLang="en-US" sz="4400" dirty="0">
                <a:solidFill>
                  <a:schemeClr val="bg1"/>
                </a:solidFill>
                <a:latin typeface="jf open 粉圓 1.1" panose="020F0500000000000000" pitchFamily="34" charset="-120"/>
                <a:ea typeface="jf open 粉圓 1.1" panose="020F0500000000000000" pitchFamily="34" charset="-120"/>
              </a:rPr>
              <a:t>與省思</a:t>
            </a:r>
            <a:r>
              <a:rPr lang="zh-TW" altLang="en-US" sz="4400" dirty="0" smtClean="0">
                <a:solidFill>
                  <a:schemeClr val="bg1"/>
                </a:solidFill>
                <a:latin typeface="jf open 粉圓 1.1" panose="020F0500000000000000" pitchFamily="34" charset="-120"/>
                <a:ea typeface="jf open 粉圓 1.1" panose="020F0500000000000000" pitchFamily="34" charset="-120"/>
              </a:rPr>
              <a:t>文字建議</a:t>
            </a:r>
            <a:r>
              <a:rPr lang="zh-TW" altLang="en-US" sz="4400" dirty="0">
                <a:solidFill>
                  <a:schemeClr val="bg1"/>
                </a:solidFill>
                <a:latin typeface="jf open 粉圓 1.1" panose="020F0500000000000000" pitchFamily="34" charset="-120"/>
                <a:ea typeface="jf open 粉圓 1.1" panose="020F0500000000000000" pitchFamily="34" charset="-120"/>
              </a:rPr>
              <a:t>與省思</a:t>
            </a:r>
            <a:r>
              <a:rPr lang="zh-TW" altLang="en-US" sz="4400" dirty="0" smtClean="0">
                <a:solidFill>
                  <a:schemeClr val="bg1"/>
                </a:solidFill>
                <a:latin typeface="jf open 粉圓 1.1" panose="020F0500000000000000" pitchFamily="34" charset="-120"/>
                <a:ea typeface="jf open 粉圓 1.1" panose="020F0500000000000000" pitchFamily="34" charset="-120"/>
              </a:rPr>
              <a:t>文字</a:t>
            </a:r>
            <a:r>
              <a:rPr lang="zh-TW" altLang="en-US" sz="4400" dirty="0">
                <a:solidFill>
                  <a:schemeClr val="bg1"/>
                </a:solidFill>
                <a:latin typeface="jf open 粉圓 1.1" panose="020F0500000000000000" pitchFamily="34" charset="-120"/>
                <a:ea typeface="jf open 粉圓 1.1" panose="020F0500000000000000" pitchFamily="34" charset="-120"/>
              </a:rPr>
              <a:t>建議與省思</a:t>
            </a:r>
            <a:r>
              <a:rPr lang="zh-TW" altLang="en-US" sz="4400" dirty="0" smtClean="0">
                <a:solidFill>
                  <a:schemeClr val="bg1"/>
                </a:solidFill>
                <a:latin typeface="jf open 粉圓 1.1" panose="020F0500000000000000" pitchFamily="34" charset="-120"/>
                <a:ea typeface="jf open 粉圓 1.1" panose="020F0500000000000000" pitchFamily="34" charset="-120"/>
              </a:rPr>
              <a:t>文字</a:t>
            </a:r>
            <a:r>
              <a:rPr lang="zh-TW" altLang="en-US" sz="4400" dirty="0">
                <a:solidFill>
                  <a:schemeClr val="bg1"/>
                </a:solidFill>
                <a:latin typeface="jf open 粉圓 1.1" panose="020F0500000000000000" pitchFamily="34" charset="-120"/>
                <a:ea typeface="jf open 粉圓 1.1" panose="020F0500000000000000" pitchFamily="34" charset="-120"/>
              </a:rPr>
              <a:t>建議與省思</a:t>
            </a:r>
            <a:r>
              <a:rPr lang="zh-TW" altLang="en-US" sz="4400" dirty="0" smtClean="0">
                <a:solidFill>
                  <a:schemeClr val="bg1"/>
                </a:solidFill>
                <a:latin typeface="jf open 粉圓 1.1" panose="020F0500000000000000" pitchFamily="34" charset="-120"/>
                <a:ea typeface="jf open 粉圓 1.1" panose="020F0500000000000000" pitchFamily="34" charset="-120"/>
              </a:rPr>
              <a:t>文字</a:t>
            </a:r>
            <a:r>
              <a:rPr lang="zh-TW" altLang="en-US" sz="4400" dirty="0">
                <a:solidFill>
                  <a:schemeClr val="bg1"/>
                </a:solidFill>
                <a:latin typeface="jf open 粉圓 1.1" panose="020F0500000000000000" pitchFamily="34" charset="-120"/>
                <a:ea typeface="jf open 粉圓 1.1" panose="020F0500000000000000" pitchFamily="34" charset="-120"/>
              </a:rPr>
              <a:t>建議與省思</a:t>
            </a:r>
            <a:r>
              <a:rPr lang="zh-TW" altLang="en-US" sz="4400" dirty="0" smtClean="0">
                <a:solidFill>
                  <a:schemeClr val="bg1"/>
                </a:solidFill>
                <a:latin typeface="jf open 粉圓 1.1" panose="020F0500000000000000" pitchFamily="34" charset="-120"/>
                <a:ea typeface="jf open 粉圓 1.1" panose="020F0500000000000000" pitchFamily="34" charset="-120"/>
              </a:rPr>
              <a:t>文字</a:t>
            </a:r>
            <a:r>
              <a:rPr lang="zh-TW" altLang="en-US" sz="4400" dirty="0">
                <a:solidFill>
                  <a:schemeClr val="bg1"/>
                </a:solidFill>
                <a:latin typeface="jf open 粉圓 1.1" panose="020F0500000000000000" pitchFamily="34" charset="-120"/>
                <a:ea typeface="jf open 粉圓 1.1" panose="020F0500000000000000" pitchFamily="34" charset="-120"/>
              </a:rPr>
              <a:t>建議與省思</a:t>
            </a:r>
            <a:r>
              <a:rPr lang="zh-TW" altLang="en-US" sz="4400" dirty="0" smtClean="0">
                <a:solidFill>
                  <a:schemeClr val="bg1"/>
                </a:solidFill>
                <a:latin typeface="jf open 粉圓 1.1" panose="020F0500000000000000" pitchFamily="34" charset="-120"/>
                <a:ea typeface="jf open 粉圓 1.1" panose="020F0500000000000000" pitchFamily="34" charset="-120"/>
              </a:rPr>
              <a:t>文字</a:t>
            </a:r>
            <a:r>
              <a:rPr lang="zh-TW" altLang="en-US" sz="4400" dirty="0">
                <a:solidFill>
                  <a:schemeClr val="bg1"/>
                </a:solidFill>
                <a:latin typeface="jf open 粉圓 1.1" panose="020F0500000000000000" pitchFamily="34" charset="-120"/>
                <a:ea typeface="jf open 粉圓 1.1" panose="020F0500000000000000" pitchFamily="34" charset="-120"/>
              </a:rPr>
              <a:t>建議與省思</a:t>
            </a:r>
            <a:r>
              <a:rPr lang="zh-TW" altLang="en-US" sz="4400" dirty="0" smtClean="0">
                <a:solidFill>
                  <a:schemeClr val="bg1"/>
                </a:solidFill>
                <a:latin typeface="jf open 粉圓 1.1" panose="020F0500000000000000" pitchFamily="34" charset="-120"/>
                <a:ea typeface="jf open 粉圓 1.1" panose="020F0500000000000000" pitchFamily="34" charset="-120"/>
              </a:rPr>
              <a:t>文字</a:t>
            </a:r>
            <a:r>
              <a:rPr lang="zh-TW" altLang="en-US" sz="4400" dirty="0">
                <a:solidFill>
                  <a:schemeClr val="bg1"/>
                </a:solidFill>
                <a:latin typeface="jf open 粉圓 1.1" panose="020F0500000000000000" pitchFamily="34" charset="-120"/>
                <a:ea typeface="jf open 粉圓 1.1" panose="020F0500000000000000" pitchFamily="34" charset="-120"/>
              </a:rPr>
              <a:t>建議與省思</a:t>
            </a:r>
            <a:r>
              <a:rPr lang="zh-TW" altLang="en-US" sz="4400" dirty="0" smtClean="0">
                <a:solidFill>
                  <a:schemeClr val="bg1"/>
                </a:solidFill>
                <a:latin typeface="jf open 粉圓 1.1" panose="020F0500000000000000" pitchFamily="34" charset="-120"/>
                <a:ea typeface="jf open 粉圓 1.1" panose="020F0500000000000000" pitchFamily="34" charset="-120"/>
              </a:rPr>
              <a:t>文字</a:t>
            </a:r>
            <a:r>
              <a:rPr lang="zh-TW" altLang="en-US" sz="4400" dirty="0">
                <a:solidFill>
                  <a:schemeClr val="bg1"/>
                </a:solidFill>
                <a:latin typeface="jf open 粉圓 1.1" panose="020F0500000000000000" pitchFamily="34" charset="-120"/>
                <a:ea typeface="jf open 粉圓 1.1" panose="020F0500000000000000" pitchFamily="34" charset="-120"/>
              </a:rPr>
              <a:t>建議與省思</a:t>
            </a:r>
            <a:r>
              <a:rPr lang="zh-TW" altLang="en-US" sz="4400" dirty="0" smtClean="0">
                <a:solidFill>
                  <a:schemeClr val="bg1"/>
                </a:solidFill>
                <a:latin typeface="jf open 粉圓 1.1" panose="020F0500000000000000" pitchFamily="34" charset="-120"/>
                <a:ea typeface="jf open 粉圓 1.1" panose="020F0500000000000000" pitchFamily="34" charset="-120"/>
              </a:rPr>
              <a:t>文字</a:t>
            </a:r>
            <a:r>
              <a:rPr lang="zh-TW" altLang="en-US" sz="4400" dirty="0">
                <a:solidFill>
                  <a:schemeClr val="bg1"/>
                </a:solidFill>
                <a:latin typeface="jf open 粉圓 1.1" panose="020F0500000000000000" pitchFamily="34" charset="-120"/>
                <a:ea typeface="jf open 粉圓 1.1" panose="020F0500000000000000" pitchFamily="34" charset="-120"/>
              </a:rPr>
              <a:t>建議與省思</a:t>
            </a:r>
            <a:r>
              <a:rPr lang="zh-TW" altLang="en-US" sz="4400" dirty="0" smtClean="0">
                <a:solidFill>
                  <a:schemeClr val="bg1"/>
                </a:solidFill>
                <a:latin typeface="jf open 粉圓 1.1" panose="020F0500000000000000" pitchFamily="34" charset="-120"/>
                <a:ea typeface="jf open 粉圓 1.1" panose="020F0500000000000000" pitchFamily="34" charset="-120"/>
              </a:rPr>
              <a:t>文字</a:t>
            </a:r>
            <a:r>
              <a:rPr lang="zh-TW" altLang="en-US" sz="4400" dirty="0">
                <a:solidFill>
                  <a:schemeClr val="bg1"/>
                </a:solidFill>
                <a:latin typeface="jf open 粉圓 1.1" panose="020F0500000000000000" pitchFamily="34" charset="-120"/>
                <a:ea typeface="jf open 粉圓 1.1" panose="020F0500000000000000" pitchFamily="34" charset="-120"/>
              </a:rPr>
              <a:t>建議與省思</a:t>
            </a:r>
            <a:r>
              <a:rPr lang="zh-TW" altLang="en-US" sz="4400" dirty="0" smtClean="0">
                <a:solidFill>
                  <a:schemeClr val="bg1"/>
                </a:solidFill>
                <a:latin typeface="jf open 粉圓 1.1" panose="020F0500000000000000" pitchFamily="34" charset="-120"/>
                <a:ea typeface="jf open 粉圓 1.1" panose="020F0500000000000000" pitchFamily="34" charset="-120"/>
              </a:rPr>
              <a:t>文字</a:t>
            </a:r>
            <a:r>
              <a:rPr lang="zh-TW" altLang="en-US" sz="4400" dirty="0">
                <a:solidFill>
                  <a:schemeClr val="bg1"/>
                </a:solidFill>
                <a:latin typeface="jf open 粉圓 1.1" panose="020F0500000000000000" pitchFamily="34" charset="-120"/>
                <a:ea typeface="jf open 粉圓 1.1" panose="020F0500000000000000" pitchFamily="34" charset="-120"/>
              </a:rPr>
              <a:t>建議與省思</a:t>
            </a:r>
            <a:r>
              <a:rPr lang="zh-TW" altLang="en-US" sz="4400" dirty="0" smtClean="0">
                <a:solidFill>
                  <a:schemeClr val="bg1"/>
                </a:solidFill>
                <a:latin typeface="jf open 粉圓 1.1" panose="020F0500000000000000" pitchFamily="34" charset="-120"/>
                <a:ea typeface="jf open 粉圓 1.1" panose="020F0500000000000000" pitchFamily="34" charset="-120"/>
              </a:rPr>
              <a:t>文字</a:t>
            </a:r>
            <a:r>
              <a:rPr lang="zh-TW" altLang="en-US" sz="4400" dirty="0">
                <a:solidFill>
                  <a:schemeClr val="bg1"/>
                </a:solidFill>
                <a:latin typeface="jf open 粉圓 1.1" panose="020F0500000000000000" pitchFamily="34" charset="-120"/>
                <a:ea typeface="jf open 粉圓 1.1" panose="020F0500000000000000" pitchFamily="34" charset="-120"/>
              </a:rPr>
              <a:t>建議與省思</a:t>
            </a:r>
            <a:r>
              <a:rPr lang="zh-TW" altLang="en-US" sz="4400" dirty="0" smtClean="0">
                <a:solidFill>
                  <a:schemeClr val="bg1"/>
                </a:solidFill>
                <a:latin typeface="jf open 粉圓 1.1" panose="020F0500000000000000" pitchFamily="34" charset="-120"/>
                <a:ea typeface="jf open 粉圓 1.1" panose="020F0500000000000000" pitchFamily="34" charset="-120"/>
              </a:rPr>
              <a:t>文字</a:t>
            </a:r>
            <a:r>
              <a:rPr lang="zh-TW" altLang="en-US" sz="4400" dirty="0">
                <a:solidFill>
                  <a:schemeClr val="bg1"/>
                </a:solidFill>
                <a:latin typeface="jf open 粉圓 1.1" panose="020F0500000000000000" pitchFamily="34" charset="-120"/>
                <a:ea typeface="jf open 粉圓 1.1" panose="020F0500000000000000" pitchFamily="34" charset="-120"/>
              </a:rPr>
              <a:t>建議與省思</a:t>
            </a:r>
            <a:r>
              <a:rPr lang="zh-TW" altLang="en-US" sz="4400" dirty="0" smtClean="0">
                <a:solidFill>
                  <a:schemeClr val="bg1"/>
                </a:solidFill>
                <a:latin typeface="jf open 粉圓 1.1" panose="020F0500000000000000" pitchFamily="34" charset="-120"/>
                <a:ea typeface="jf open 粉圓 1.1" panose="020F0500000000000000" pitchFamily="34" charset="-120"/>
              </a:rPr>
              <a:t>文字</a:t>
            </a:r>
            <a:r>
              <a:rPr lang="zh-TW" altLang="en-US" sz="4400" dirty="0">
                <a:solidFill>
                  <a:schemeClr val="bg1"/>
                </a:solidFill>
                <a:latin typeface="jf open 粉圓 1.1" panose="020F0500000000000000" pitchFamily="34" charset="-120"/>
                <a:ea typeface="jf open 粉圓 1.1" panose="020F0500000000000000" pitchFamily="34" charset="-120"/>
              </a:rPr>
              <a:t>建議與省思</a:t>
            </a:r>
            <a:r>
              <a:rPr lang="zh-TW" altLang="en-US" sz="4400" dirty="0" smtClean="0">
                <a:solidFill>
                  <a:schemeClr val="bg1"/>
                </a:solidFill>
                <a:latin typeface="jf open 粉圓 1.1" panose="020F0500000000000000" pitchFamily="34" charset="-120"/>
                <a:ea typeface="jf open 粉圓 1.1" panose="020F0500000000000000" pitchFamily="34" charset="-120"/>
              </a:rPr>
              <a:t>文字</a:t>
            </a:r>
            <a:r>
              <a:rPr lang="zh-TW" altLang="en-US" sz="4400" dirty="0">
                <a:solidFill>
                  <a:schemeClr val="bg1"/>
                </a:solidFill>
                <a:latin typeface="jf open 粉圓 1.1" panose="020F0500000000000000" pitchFamily="34" charset="-120"/>
                <a:ea typeface="jf open 粉圓 1.1" panose="020F0500000000000000" pitchFamily="34" charset="-120"/>
              </a:rPr>
              <a:t>建議與省思</a:t>
            </a:r>
            <a:r>
              <a:rPr lang="zh-TW" altLang="en-US" sz="4400" dirty="0" smtClean="0">
                <a:solidFill>
                  <a:schemeClr val="bg1"/>
                </a:solidFill>
                <a:latin typeface="jf open 粉圓 1.1" panose="020F0500000000000000" pitchFamily="34" charset="-120"/>
                <a:ea typeface="jf open 粉圓 1.1" panose="020F0500000000000000" pitchFamily="34" charset="-120"/>
              </a:rPr>
              <a:t>文字</a:t>
            </a:r>
            <a:r>
              <a:rPr lang="zh-TW" altLang="en-US" sz="4400" dirty="0">
                <a:solidFill>
                  <a:schemeClr val="bg1"/>
                </a:solidFill>
                <a:latin typeface="jf open 粉圓 1.1" panose="020F0500000000000000" pitchFamily="34" charset="-120"/>
                <a:ea typeface="jf open 粉圓 1.1" panose="020F0500000000000000" pitchFamily="34" charset="-120"/>
              </a:rPr>
              <a:t>建議與省思</a:t>
            </a:r>
            <a:r>
              <a:rPr lang="zh-TW" altLang="en-US" sz="4400" dirty="0" smtClean="0">
                <a:solidFill>
                  <a:schemeClr val="bg1"/>
                </a:solidFill>
                <a:latin typeface="jf open 粉圓 1.1" panose="020F0500000000000000" pitchFamily="34" charset="-120"/>
                <a:ea typeface="jf open 粉圓 1.1" panose="020F0500000000000000" pitchFamily="34" charset="-120"/>
              </a:rPr>
              <a:t>文字</a:t>
            </a:r>
            <a:r>
              <a:rPr lang="zh-TW" altLang="en-US" sz="4400" dirty="0">
                <a:solidFill>
                  <a:schemeClr val="bg1"/>
                </a:solidFill>
                <a:latin typeface="jf open 粉圓 1.1" panose="020F0500000000000000" pitchFamily="34" charset="-120"/>
                <a:ea typeface="jf open 粉圓 1.1" panose="020F0500000000000000" pitchFamily="34" charset="-120"/>
              </a:rPr>
              <a:t>建議與省思</a:t>
            </a:r>
            <a:r>
              <a:rPr lang="zh-TW" altLang="en-US" sz="4400" dirty="0" smtClean="0">
                <a:solidFill>
                  <a:schemeClr val="bg1"/>
                </a:solidFill>
                <a:latin typeface="jf open 粉圓 1.1" panose="020F0500000000000000" pitchFamily="34" charset="-120"/>
                <a:ea typeface="jf open 粉圓 1.1" panose="020F0500000000000000" pitchFamily="34" charset="-120"/>
              </a:rPr>
              <a:t>文字</a:t>
            </a:r>
            <a:r>
              <a:rPr lang="zh-TW" altLang="en-US" sz="4400" dirty="0">
                <a:solidFill>
                  <a:schemeClr val="bg1"/>
                </a:solidFill>
                <a:latin typeface="jf open 粉圓 1.1" panose="020F0500000000000000" pitchFamily="34" charset="-120"/>
                <a:ea typeface="jf open 粉圓 1.1" panose="020F0500000000000000" pitchFamily="34" charset="-120"/>
              </a:rPr>
              <a:t>建議與省思文字</a:t>
            </a:r>
            <a:endParaRPr lang="en-US" altLang="zh-TW" sz="4400" dirty="0">
              <a:solidFill>
                <a:schemeClr val="bg1"/>
              </a:solidFill>
              <a:latin typeface="jf open 粉圓 1.1" panose="020F0500000000000000" pitchFamily="34" charset="-120"/>
              <a:ea typeface="jf open 粉圓 1.1" panose="020F0500000000000000" pitchFamily="34" charset="-120"/>
            </a:endParaRPr>
          </a:p>
        </p:txBody>
      </p:sp>
      <p:sp>
        <p:nvSpPr>
          <p:cNvPr id="19" name="文字方塊 18">
            <a:extLst>
              <a:ext uri="{FF2B5EF4-FFF2-40B4-BE49-F238E27FC236}">
                <a16:creationId xmlns:a16="http://schemas.microsoft.com/office/drawing/2014/main" id="{8581E10A-DF08-4BD8-8758-AADA6D3F6E2C}"/>
              </a:ext>
            </a:extLst>
          </p:cNvPr>
          <p:cNvSpPr txBox="1"/>
          <p:nvPr/>
        </p:nvSpPr>
        <p:spPr>
          <a:xfrm>
            <a:off x="-25178623" y="5329836"/>
            <a:ext cx="25818353" cy="31931818"/>
          </a:xfrm>
          <a:prstGeom prst="rect">
            <a:avLst/>
          </a:prstGeom>
          <a:noFill/>
        </p:spPr>
        <p:txBody>
          <a:bodyPr wrap="square" rtlCol="0">
            <a:spAutoFit/>
          </a:bodyPr>
          <a:lstStyle/>
          <a:p>
            <a:r>
              <a:rPr lang="zh-TW" altLang="en-US" sz="11500" b="1" dirty="0">
                <a:solidFill>
                  <a:schemeClr val="accent5"/>
                </a:solidFill>
                <a:latin typeface="jf open 粉圓 1.1" panose="020F0500000000000000" pitchFamily="34" charset="-120"/>
                <a:ea typeface="jf open 粉圓 1.1" panose="020F0500000000000000" pitchFamily="34" charset="-120"/>
              </a:rPr>
              <a:t>海報內容、格式</a:t>
            </a:r>
            <a:endParaRPr lang="en-US" altLang="zh-TW" sz="11500" b="1" dirty="0">
              <a:solidFill>
                <a:schemeClr val="accent5"/>
              </a:solidFill>
              <a:latin typeface="jf open 粉圓 1.1" panose="020F0500000000000000" pitchFamily="34" charset="-120"/>
              <a:ea typeface="jf open 粉圓 1.1" panose="020F0500000000000000" pitchFamily="34" charset="-120"/>
            </a:endParaRPr>
          </a:p>
          <a:p>
            <a:endParaRPr lang="en-US" altLang="zh-TW" sz="11500" b="1" dirty="0">
              <a:solidFill>
                <a:schemeClr val="accent5"/>
              </a:solidFill>
              <a:latin typeface="jf open 粉圓 1.1" panose="020F0500000000000000" pitchFamily="34" charset="-120"/>
              <a:ea typeface="jf open 粉圓 1.1" panose="020F0500000000000000" pitchFamily="34" charset="-120"/>
            </a:endParaRPr>
          </a:p>
          <a:p>
            <a:r>
              <a:rPr lang="en-US" altLang="zh-TW" sz="8800" dirty="0">
                <a:solidFill>
                  <a:schemeClr val="accent5"/>
                </a:solidFill>
                <a:latin typeface="jf open 粉圓 1.1" panose="020F0500000000000000" pitchFamily="34" charset="-120"/>
                <a:ea typeface="jf open 粉圓 1.1" panose="020F0500000000000000" pitchFamily="34" charset="-120"/>
              </a:rPr>
              <a:t>(</a:t>
            </a:r>
            <a:r>
              <a:rPr lang="zh-TW" altLang="en-US" sz="8800" dirty="0">
                <a:solidFill>
                  <a:schemeClr val="accent5"/>
                </a:solidFill>
                <a:latin typeface="jf open 粉圓 1.1" panose="020F0500000000000000" pitchFamily="34" charset="-120"/>
                <a:ea typeface="jf open 粉圓 1.1" panose="020F0500000000000000" pitchFamily="34" charset="-120"/>
              </a:rPr>
              <a:t>一</a:t>
            </a:r>
            <a:r>
              <a:rPr lang="en-US" altLang="zh-TW" sz="8800" dirty="0">
                <a:solidFill>
                  <a:schemeClr val="accent5"/>
                </a:solidFill>
                <a:latin typeface="jf open 粉圓 1.1" panose="020F0500000000000000" pitchFamily="34" charset="-120"/>
                <a:ea typeface="jf open 粉圓 1.1" panose="020F0500000000000000" pitchFamily="34" charset="-120"/>
              </a:rPr>
              <a:t>)</a:t>
            </a:r>
            <a:r>
              <a:rPr lang="zh-TW" altLang="en-US" sz="8800" dirty="0">
                <a:solidFill>
                  <a:schemeClr val="accent5"/>
                </a:solidFill>
                <a:latin typeface="jf open 粉圓 1.1" panose="020F0500000000000000" pitchFamily="34" charset="-120"/>
                <a:ea typeface="jf open 粉圓 1.1" panose="020F0500000000000000" pitchFamily="34" charset="-120"/>
              </a:rPr>
              <a:t> </a:t>
            </a:r>
            <a:r>
              <a:rPr lang="zh-TW" altLang="en-US" sz="8800" b="1" dirty="0">
                <a:solidFill>
                  <a:schemeClr val="accent5"/>
                </a:solidFill>
                <a:latin typeface="jf open 粉圓 1.1" panose="020F0500000000000000" pitchFamily="34" charset="-120"/>
                <a:ea typeface="jf open 粉圓 1.1" panose="020F0500000000000000" pitchFamily="34" charset="-120"/>
              </a:rPr>
              <a:t>海報標題</a:t>
            </a:r>
            <a:endParaRPr lang="en-US" altLang="zh-TW" sz="8800" b="1" dirty="0">
              <a:solidFill>
                <a:schemeClr val="accent5"/>
              </a:solidFill>
              <a:latin typeface="jf open 粉圓 1.1" panose="020F0500000000000000" pitchFamily="34" charset="-120"/>
              <a:ea typeface="jf open 粉圓 1.1" panose="020F0500000000000000" pitchFamily="34" charset="-120"/>
            </a:endParaRPr>
          </a:p>
          <a:p>
            <a:r>
              <a:rPr lang="zh-TW" altLang="en-US" sz="7500" dirty="0">
                <a:solidFill>
                  <a:schemeClr val="accent5"/>
                </a:solidFill>
                <a:latin typeface="jf open 粉圓 1.1" panose="020F0500000000000000" pitchFamily="34" charset="-120"/>
                <a:ea typeface="jf open 粉圓 1.1" panose="020F0500000000000000" pitchFamily="34" charset="-120"/>
              </a:rPr>
              <a:t>包含題目與作者</a:t>
            </a:r>
            <a:r>
              <a:rPr lang="zh-TW" altLang="en-US" sz="7500" dirty="0" smtClean="0">
                <a:solidFill>
                  <a:schemeClr val="accent5"/>
                </a:solidFill>
                <a:latin typeface="jf open 粉圓 1.1" panose="020F0500000000000000" pitchFamily="34" charset="-120"/>
                <a:ea typeface="jf open 粉圓 1.1" panose="020F0500000000000000" pitchFamily="34" charset="-120"/>
              </a:rPr>
              <a:t>資料如下</a:t>
            </a:r>
            <a:r>
              <a:rPr lang="zh-TW" altLang="en-US" sz="7500" dirty="0">
                <a:solidFill>
                  <a:schemeClr val="accent5"/>
                </a:solidFill>
                <a:latin typeface="jf open 粉圓 1.1" panose="020F0500000000000000" pitchFamily="34" charset="-120"/>
                <a:ea typeface="jf open 粉圓 1.1" panose="020F0500000000000000" pitchFamily="34" charset="-120"/>
              </a:rPr>
              <a:t>：</a:t>
            </a:r>
            <a:endParaRPr lang="en-US" altLang="zh-TW" sz="7500" dirty="0">
              <a:solidFill>
                <a:schemeClr val="accent5"/>
              </a:solidFill>
              <a:latin typeface="jf open 粉圓 1.1" panose="020F0500000000000000" pitchFamily="34" charset="-120"/>
              <a:ea typeface="jf open 粉圓 1.1" panose="020F0500000000000000" pitchFamily="34" charset="-120"/>
            </a:endParaRPr>
          </a:p>
          <a:p>
            <a:pPr marL="1371600" indent="-1371600">
              <a:buAutoNum type="arabicPeriod"/>
            </a:pPr>
            <a:r>
              <a:rPr lang="zh-TW" altLang="en-US" sz="7500" dirty="0">
                <a:solidFill>
                  <a:schemeClr val="accent5"/>
                </a:solidFill>
                <a:latin typeface="jf open 粉圓 1.1" panose="020F0500000000000000" pitchFamily="34" charset="-120"/>
                <a:ea typeface="jf open 粉圓 1.1" panose="020F0500000000000000" pitchFamily="34" charset="-120"/>
              </a:rPr>
              <a:t>海報需有「</a:t>
            </a:r>
            <a:r>
              <a:rPr lang="en-US" altLang="zh-TW" sz="7500" dirty="0">
                <a:solidFill>
                  <a:schemeClr val="accent5"/>
                </a:solidFill>
                <a:latin typeface="jf open 粉圓 1.1" panose="020F0500000000000000" pitchFamily="34" charset="-120"/>
                <a:ea typeface="jf open 粉圓 1.1" panose="020F0500000000000000" pitchFamily="34" charset="-120"/>
              </a:rPr>
              <a:t>2022</a:t>
            </a:r>
            <a:r>
              <a:rPr lang="zh-TW" altLang="en-US" sz="7500" dirty="0">
                <a:solidFill>
                  <a:schemeClr val="accent5"/>
                </a:solidFill>
                <a:latin typeface="jf open 粉圓 1.1" panose="020F0500000000000000" pitchFamily="34" charset="-120"/>
                <a:ea typeface="jf open 粉圓 1.1" panose="020F0500000000000000" pitchFamily="34" charset="-120"/>
              </a:rPr>
              <a:t> 教學實踐研究研討會」字樣</a:t>
            </a:r>
            <a:endParaRPr lang="en-US" altLang="zh-TW" sz="7500" dirty="0">
              <a:solidFill>
                <a:schemeClr val="accent5"/>
              </a:solidFill>
              <a:latin typeface="jf open 粉圓 1.1" panose="020F0500000000000000" pitchFamily="34" charset="-120"/>
              <a:ea typeface="jf open 粉圓 1.1" panose="020F0500000000000000" pitchFamily="34" charset="-120"/>
            </a:endParaRPr>
          </a:p>
          <a:p>
            <a:pPr marL="1371600" indent="-1371600">
              <a:buAutoNum type="arabicPeriod"/>
            </a:pPr>
            <a:r>
              <a:rPr lang="zh-TW" altLang="en-US" sz="7500" dirty="0">
                <a:solidFill>
                  <a:schemeClr val="accent5"/>
                </a:solidFill>
                <a:latin typeface="jf open 粉圓 1.1" panose="020F0500000000000000" pitchFamily="34" charset="-120"/>
                <a:ea typeface="jf open 粉圓 1.1" panose="020F0500000000000000" pitchFamily="34" charset="-120"/>
              </a:rPr>
              <a:t>題目</a:t>
            </a:r>
            <a:endParaRPr lang="en-US" altLang="zh-TW" sz="7500" dirty="0">
              <a:solidFill>
                <a:schemeClr val="accent5"/>
              </a:solidFill>
              <a:latin typeface="jf open 粉圓 1.1" panose="020F0500000000000000" pitchFamily="34" charset="-120"/>
              <a:ea typeface="jf open 粉圓 1.1" panose="020F0500000000000000" pitchFamily="34" charset="-120"/>
            </a:endParaRPr>
          </a:p>
          <a:p>
            <a:pPr marL="1371600" indent="-1371600">
              <a:buAutoNum type="arabicPeriod"/>
            </a:pPr>
            <a:r>
              <a:rPr lang="zh-TW" altLang="en-US" sz="7500" dirty="0">
                <a:solidFill>
                  <a:schemeClr val="accent5"/>
                </a:solidFill>
                <a:latin typeface="jf open 粉圓 1.1" panose="020F0500000000000000" pitchFamily="34" charset="-120"/>
                <a:ea typeface="jf open 粉圓 1.1" panose="020F0500000000000000" pitchFamily="34" charset="-120"/>
              </a:rPr>
              <a:t>作者姓名</a:t>
            </a:r>
            <a:endParaRPr lang="en-US" altLang="zh-TW" sz="7500" dirty="0">
              <a:solidFill>
                <a:schemeClr val="accent5"/>
              </a:solidFill>
              <a:latin typeface="jf open 粉圓 1.1" panose="020F0500000000000000" pitchFamily="34" charset="-120"/>
              <a:ea typeface="jf open 粉圓 1.1" panose="020F0500000000000000" pitchFamily="34" charset="-120"/>
            </a:endParaRPr>
          </a:p>
          <a:p>
            <a:pPr marL="1371600" indent="-1371600">
              <a:buAutoNum type="arabicPeriod"/>
            </a:pPr>
            <a:r>
              <a:rPr lang="zh-TW" altLang="en-US" sz="7500" dirty="0">
                <a:solidFill>
                  <a:schemeClr val="accent5"/>
                </a:solidFill>
                <a:latin typeface="jf open 粉圓 1.1" panose="020F0500000000000000" pitchFamily="34" charset="-120"/>
                <a:ea typeface="jf open 粉圓 1.1" panose="020F0500000000000000" pitchFamily="34" charset="-120"/>
              </a:rPr>
              <a:t>學校名稱、系所單位及職稱</a:t>
            </a:r>
            <a:endParaRPr lang="en-US" altLang="zh-TW" sz="7500" dirty="0">
              <a:solidFill>
                <a:schemeClr val="accent5"/>
              </a:solidFill>
              <a:latin typeface="jf open 粉圓 1.1" panose="020F0500000000000000" pitchFamily="34" charset="-120"/>
              <a:ea typeface="jf open 粉圓 1.1" panose="020F0500000000000000" pitchFamily="34" charset="-120"/>
            </a:endParaRPr>
          </a:p>
          <a:p>
            <a:endParaRPr lang="en-US" altLang="zh-TW" sz="7500" dirty="0">
              <a:solidFill>
                <a:schemeClr val="accent5"/>
              </a:solidFill>
              <a:latin typeface="jf open 粉圓 1.1" panose="020F0500000000000000" pitchFamily="34" charset="-120"/>
              <a:ea typeface="jf open 粉圓 1.1" panose="020F0500000000000000" pitchFamily="34" charset="-120"/>
            </a:endParaRPr>
          </a:p>
          <a:p>
            <a:r>
              <a:rPr lang="en-US" altLang="zh-TW" sz="8800" dirty="0">
                <a:solidFill>
                  <a:schemeClr val="accent5"/>
                </a:solidFill>
                <a:latin typeface="jf open 粉圓 1.1" panose="020F0500000000000000" pitchFamily="34" charset="-120"/>
                <a:ea typeface="jf open 粉圓 1.1" panose="020F0500000000000000" pitchFamily="34" charset="-120"/>
              </a:rPr>
              <a:t>(</a:t>
            </a:r>
            <a:r>
              <a:rPr lang="zh-TW" altLang="en-US" sz="8800" dirty="0">
                <a:solidFill>
                  <a:schemeClr val="accent5"/>
                </a:solidFill>
                <a:latin typeface="jf open 粉圓 1.1" panose="020F0500000000000000" pitchFamily="34" charset="-120"/>
                <a:ea typeface="jf open 粉圓 1.1" panose="020F0500000000000000" pitchFamily="34" charset="-120"/>
              </a:rPr>
              <a:t>二</a:t>
            </a:r>
            <a:r>
              <a:rPr lang="en-US" altLang="zh-TW" sz="8800" dirty="0">
                <a:solidFill>
                  <a:schemeClr val="accent5"/>
                </a:solidFill>
                <a:latin typeface="jf open 粉圓 1.1" panose="020F0500000000000000" pitchFamily="34" charset="-120"/>
                <a:ea typeface="jf open 粉圓 1.1" panose="020F0500000000000000" pitchFamily="34" charset="-120"/>
              </a:rPr>
              <a:t>)</a:t>
            </a:r>
            <a:r>
              <a:rPr lang="zh-TW" altLang="en-US" sz="8800" dirty="0">
                <a:solidFill>
                  <a:schemeClr val="accent5"/>
                </a:solidFill>
                <a:latin typeface="jf open 粉圓 1.1" panose="020F0500000000000000" pitchFamily="34" charset="-120"/>
                <a:ea typeface="jf open 粉圓 1.1" panose="020F0500000000000000" pitchFamily="34" charset="-120"/>
              </a:rPr>
              <a:t> </a:t>
            </a:r>
            <a:r>
              <a:rPr lang="zh-TW" altLang="en-US" sz="8800" b="1" dirty="0">
                <a:solidFill>
                  <a:schemeClr val="accent5"/>
                </a:solidFill>
                <a:latin typeface="jf open 粉圓 1.1" panose="020F0500000000000000" pitchFamily="34" charset="-120"/>
                <a:ea typeface="jf open 粉圓 1.1" panose="020F0500000000000000" pitchFamily="34" charset="-120"/>
              </a:rPr>
              <a:t>海報內容</a:t>
            </a:r>
            <a:endParaRPr lang="en-US" altLang="zh-TW" sz="8800" b="1" dirty="0">
              <a:solidFill>
                <a:schemeClr val="accent5"/>
              </a:solidFill>
              <a:latin typeface="jf open 粉圓 1.1" panose="020F0500000000000000" pitchFamily="34" charset="-120"/>
              <a:ea typeface="jf open 粉圓 1.1" panose="020F0500000000000000" pitchFamily="34" charset="-120"/>
            </a:endParaRPr>
          </a:p>
          <a:p>
            <a:r>
              <a:rPr lang="zh-TW" altLang="en-US" sz="7500" dirty="0" smtClean="0">
                <a:solidFill>
                  <a:schemeClr val="accent5"/>
                </a:solidFill>
                <a:latin typeface="jf open 粉圓 1.1" panose="020F0500000000000000" pitchFamily="34" charset="-120"/>
                <a:ea typeface="jf open 粉圓 1.1" panose="020F0500000000000000" pitchFamily="34" charset="-120"/>
              </a:rPr>
              <a:t>內文</a:t>
            </a:r>
            <a:r>
              <a:rPr lang="zh-TW" altLang="en-US" sz="7500" dirty="0">
                <a:solidFill>
                  <a:schemeClr val="accent5"/>
                </a:solidFill>
                <a:latin typeface="jf open 粉圓 1.1" panose="020F0500000000000000" pitchFamily="34" charset="-120"/>
                <a:ea typeface="jf open 粉圓 1.1" panose="020F0500000000000000" pitchFamily="34" charset="-120"/>
              </a:rPr>
              <a:t>建議依序包含六大段落：「研究動機與目的」、「文獻探討」、「研究問題」、「研究設計與方法」、「教學暨研究成果」、「建議與省思」，並可視需要自行調整。</a:t>
            </a:r>
            <a:endParaRPr lang="en-US" altLang="zh-TW" sz="7500" dirty="0">
              <a:solidFill>
                <a:schemeClr val="accent5"/>
              </a:solidFill>
              <a:latin typeface="jf open 粉圓 1.1" panose="020F0500000000000000" pitchFamily="34" charset="-120"/>
              <a:ea typeface="jf open 粉圓 1.1" panose="020F0500000000000000" pitchFamily="34" charset="-120"/>
            </a:endParaRPr>
          </a:p>
          <a:p>
            <a:endParaRPr lang="en-US" altLang="zh-TW" sz="7500" dirty="0">
              <a:solidFill>
                <a:schemeClr val="accent5"/>
              </a:solidFill>
              <a:latin typeface="jf open 粉圓 1.1" panose="020F0500000000000000" pitchFamily="34" charset="-120"/>
              <a:ea typeface="jf open 粉圓 1.1" panose="020F0500000000000000" pitchFamily="34" charset="-120"/>
            </a:endParaRPr>
          </a:p>
          <a:p>
            <a:r>
              <a:rPr lang="en-US" altLang="zh-TW" sz="8800" dirty="0">
                <a:solidFill>
                  <a:schemeClr val="accent5"/>
                </a:solidFill>
                <a:latin typeface="jf open 粉圓 1.1" panose="020F0500000000000000" pitchFamily="34" charset="-120"/>
                <a:ea typeface="jf open 粉圓 1.1" panose="020F0500000000000000" pitchFamily="34" charset="-120"/>
              </a:rPr>
              <a:t>(</a:t>
            </a:r>
            <a:r>
              <a:rPr lang="zh-TW" altLang="en-US" sz="8800" dirty="0">
                <a:solidFill>
                  <a:schemeClr val="accent5"/>
                </a:solidFill>
                <a:latin typeface="jf open 粉圓 1.1" panose="020F0500000000000000" pitchFamily="34" charset="-120"/>
                <a:ea typeface="jf open 粉圓 1.1" panose="020F0500000000000000" pitchFamily="34" charset="-120"/>
              </a:rPr>
              <a:t>三</a:t>
            </a:r>
            <a:r>
              <a:rPr lang="en-US" altLang="zh-TW" sz="8800" dirty="0">
                <a:solidFill>
                  <a:schemeClr val="accent5"/>
                </a:solidFill>
                <a:latin typeface="jf open 粉圓 1.1" panose="020F0500000000000000" pitchFamily="34" charset="-120"/>
                <a:ea typeface="jf open 粉圓 1.1" panose="020F0500000000000000" pitchFamily="34" charset="-120"/>
              </a:rPr>
              <a:t>)</a:t>
            </a:r>
            <a:r>
              <a:rPr lang="zh-TW" altLang="en-US" sz="8800" dirty="0">
                <a:solidFill>
                  <a:schemeClr val="accent5"/>
                </a:solidFill>
                <a:latin typeface="jf open 粉圓 1.1" panose="020F0500000000000000" pitchFamily="34" charset="-120"/>
                <a:ea typeface="jf open 粉圓 1.1" panose="020F0500000000000000" pitchFamily="34" charset="-120"/>
              </a:rPr>
              <a:t> </a:t>
            </a:r>
            <a:r>
              <a:rPr lang="zh-TW" altLang="en-US" sz="8800" b="1" dirty="0">
                <a:solidFill>
                  <a:schemeClr val="accent5"/>
                </a:solidFill>
                <a:latin typeface="jf open 粉圓 1.1" panose="020F0500000000000000" pitchFamily="34" charset="-120"/>
                <a:ea typeface="jf open 粉圓 1.1" panose="020F0500000000000000" pitchFamily="34" charset="-120"/>
              </a:rPr>
              <a:t>海報格式與相關說明</a:t>
            </a:r>
            <a:endParaRPr lang="en-US" altLang="zh-TW" sz="8800" b="1" dirty="0">
              <a:solidFill>
                <a:schemeClr val="accent5"/>
              </a:solidFill>
              <a:latin typeface="jf open 粉圓 1.1" panose="020F0500000000000000" pitchFamily="34" charset="-120"/>
              <a:ea typeface="jf open 粉圓 1.1" panose="020F0500000000000000" pitchFamily="34" charset="-120"/>
            </a:endParaRPr>
          </a:p>
          <a:p>
            <a:pPr marL="1371600" indent="-1371600">
              <a:spcAft>
                <a:spcPts val="1800"/>
              </a:spcAft>
              <a:buAutoNum type="arabicPeriod"/>
            </a:pPr>
            <a:r>
              <a:rPr lang="zh-TW" altLang="en-US" sz="7500" dirty="0">
                <a:solidFill>
                  <a:schemeClr val="accent5"/>
                </a:solidFill>
                <a:latin typeface="jf open 粉圓 1.1" panose="020F0500000000000000" pitchFamily="34" charset="-120"/>
                <a:ea typeface="jf open 粉圓 1.1" panose="020F0500000000000000" pitchFamily="34" charset="-120"/>
              </a:rPr>
              <a:t>海報大小為</a:t>
            </a:r>
            <a:r>
              <a:rPr lang="en-US" altLang="zh-TW" sz="7500" dirty="0">
                <a:solidFill>
                  <a:schemeClr val="accent5"/>
                </a:solidFill>
                <a:latin typeface="jf open 粉圓 1.1" panose="020F0500000000000000" pitchFamily="34" charset="-120"/>
                <a:ea typeface="jf open 粉圓 1.1" panose="020F0500000000000000" pitchFamily="34" charset="-120"/>
              </a:rPr>
              <a:t>A0</a:t>
            </a:r>
            <a:r>
              <a:rPr lang="zh-TW" altLang="en-US" sz="7500" dirty="0">
                <a:solidFill>
                  <a:schemeClr val="accent5"/>
                </a:solidFill>
                <a:latin typeface="jf open 粉圓 1.1" panose="020F0500000000000000" pitchFamily="34" charset="-120"/>
                <a:ea typeface="jf open 粉圓 1.1" panose="020F0500000000000000" pitchFamily="34" charset="-120"/>
              </a:rPr>
              <a:t>直式 約寬</a:t>
            </a:r>
            <a:r>
              <a:rPr lang="en-US" altLang="zh-TW" sz="7500" dirty="0">
                <a:solidFill>
                  <a:schemeClr val="accent5"/>
                </a:solidFill>
                <a:latin typeface="jf open 粉圓 1.1" panose="020F0500000000000000" pitchFamily="34" charset="-120"/>
                <a:ea typeface="jf open 粉圓 1.1" panose="020F0500000000000000" pitchFamily="34" charset="-120"/>
              </a:rPr>
              <a:t>84CM</a:t>
            </a:r>
            <a:r>
              <a:rPr lang="zh-TW" altLang="en-US" sz="7500" dirty="0">
                <a:solidFill>
                  <a:schemeClr val="accent5"/>
                </a:solidFill>
                <a:latin typeface="jf open 粉圓 1.1" panose="020F0500000000000000" pitchFamily="34" charset="-120"/>
                <a:ea typeface="jf open 粉圓 1.1" panose="020F0500000000000000" pitchFamily="34" charset="-120"/>
              </a:rPr>
              <a:t>*</a:t>
            </a:r>
            <a:r>
              <a:rPr lang="en-US" altLang="zh-TW" sz="7500" dirty="0">
                <a:solidFill>
                  <a:schemeClr val="accent5"/>
                </a:solidFill>
                <a:latin typeface="jf open 粉圓 1.1" panose="020F0500000000000000" pitchFamily="34" charset="-120"/>
                <a:ea typeface="jf open 粉圓 1.1" panose="020F0500000000000000" pitchFamily="34" charset="-120"/>
              </a:rPr>
              <a:t>118CM</a:t>
            </a:r>
            <a:r>
              <a:rPr lang="en-US" altLang="zh-TW" sz="7500" dirty="0" smtClean="0">
                <a:solidFill>
                  <a:schemeClr val="accent5"/>
                </a:solidFill>
                <a:latin typeface="jf open 粉圓 1.1" panose="020F0500000000000000" pitchFamily="34" charset="-120"/>
                <a:ea typeface="jf open 粉圓 1.1" panose="020F0500000000000000" pitchFamily="34" charset="-120"/>
              </a:rPr>
              <a:t>)</a:t>
            </a:r>
            <a:r>
              <a:rPr lang="zh-TW" altLang="en-US" sz="7500" dirty="0" smtClean="0">
                <a:solidFill>
                  <a:schemeClr val="accent5"/>
                </a:solidFill>
                <a:latin typeface="jf open 粉圓 1.1" panose="020F0500000000000000" pitchFamily="34" charset="-120"/>
                <a:ea typeface="jf open 粉圓 1.1" panose="020F0500000000000000" pitchFamily="34" charset="-120"/>
              </a:rPr>
              <a:t>。</a:t>
            </a:r>
            <a:endParaRPr lang="en-US" altLang="zh-TW" sz="7500" dirty="0" smtClean="0">
              <a:solidFill>
                <a:schemeClr val="accent5"/>
              </a:solidFill>
              <a:latin typeface="jf open 粉圓 1.1" panose="020F0500000000000000" pitchFamily="34" charset="-120"/>
              <a:ea typeface="jf open 粉圓 1.1" panose="020F0500000000000000" pitchFamily="34" charset="-120"/>
            </a:endParaRPr>
          </a:p>
          <a:p>
            <a:pPr marL="1371600" indent="-1371600">
              <a:spcAft>
                <a:spcPts val="1800"/>
              </a:spcAft>
              <a:buAutoNum type="arabicPeriod"/>
            </a:pPr>
            <a:r>
              <a:rPr lang="zh-TW" altLang="en-US" sz="7500" dirty="0" smtClean="0">
                <a:solidFill>
                  <a:schemeClr val="accent5"/>
                </a:solidFill>
                <a:latin typeface="jf open 粉圓 1.1" panose="020F0500000000000000" pitchFamily="34" charset="-120"/>
                <a:ea typeface="jf open 粉圓 1.1" panose="020F0500000000000000" pitchFamily="34" charset="-120"/>
                <a:sym typeface="Wingdings" panose="05000000000000000000" pitchFamily="2" charset="2"/>
              </a:rPr>
              <a:t>範本已設定輸出尺寸，製作完畢後請選擇</a:t>
            </a:r>
            <a:r>
              <a:rPr lang="en-US" altLang="zh-TW" sz="7500" dirty="0" smtClean="0">
                <a:solidFill>
                  <a:schemeClr val="accent5"/>
                </a:solidFill>
                <a:latin typeface="jf open 粉圓 1.1" panose="020F0500000000000000" pitchFamily="34" charset="-120"/>
                <a:ea typeface="jf open 粉圓 1.1" panose="020F0500000000000000" pitchFamily="34" charset="-120"/>
                <a:sym typeface="Wingdings" panose="05000000000000000000" pitchFamily="2" charset="2"/>
              </a:rPr>
              <a:t>【</a:t>
            </a:r>
            <a:r>
              <a:rPr lang="zh-TW" altLang="en-US" sz="7500" dirty="0" smtClean="0">
                <a:solidFill>
                  <a:schemeClr val="accent5"/>
                </a:solidFill>
                <a:latin typeface="jf open 粉圓 1.1" panose="020F0500000000000000" pitchFamily="34" charset="-120"/>
                <a:ea typeface="jf open 粉圓 1.1" panose="020F0500000000000000" pitchFamily="34" charset="-120"/>
                <a:sym typeface="Wingdings" panose="05000000000000000000" pitchFamily="2" charset="2"/>
              </a:rPr>
              <a:t>另存新檔</a:t>
            </a:r>
            <a:r>
              <a:rPr lang="en-US" altLang="zh-TW" sz="7500" dirty="0" smtClean="0">
                <a:solidFill>
                  <a:schemeClr val="accent5"/>
                </a:solidFill>
                <a:latin typeface="jf open 粉圓 1.1" panose="020F0500000000000000" pitchFamily="34" charset="-120"/>
                <a:ea typeface="jf open 粉圓 1.1" panose="020F0500000000000000" pitchFamily="34" charset="-120"/>
                <a:sym typeface="Wingdings" panose="05000000000000000000" pitchFamily="2" charset="2"/>
              </a:rPr>
              <a:t>】&gt;【</a:t>
            </a:r>
            <a:r>
              <a:rPr lang="zh-TW" altLang="en-US" sz="7500" dirty="0" smtClean="0">
                <a:solidFill>
                  <a:schemeClr val="accent5"/>
                </a:solidFill>
                <a:latin typeface="jf open 粉圓 1.1" panose="020F0500000000000000" pitchFamily="34" charset="-120"/>
                <a:ea typeface="jf open 粉圓 1.1" panose="020F0500000000000000" pitchFamily="34" charset="-120"/>
                <a:sym typeface="Wingdings" panose="05000000000000000000" pitchFamily="2" charset="2"/>
              </a:rPr>
              <a:t>存檔類型</a:t>
            </a:r>
            <a:r>
              <a:rPr lang="en-US" altLang="zh-TW" sz="7500" dirty="0" smtClean="0">
                <a:solidFill>
                  <a:schemeClr val="accent5"/>
                </a:solidFill>
                <a:latin typeface="jf open 粉圓 1.1" panose="020F0500000000000000" pitchFamily="34" charset="-120"/>
                <a:ea typeface="jf open 粉圓 1.1" panose="020F0500000000000000" pitchFamily="34" charset="-120"/>
                <a:sym typeface="Wingdings" panose="05000000000000000000" pitchFamily="2" charset="2"/>
              </a:rPr>
              <a:t>(JPEG</a:t>
            </a:r>
            <a:r>
              <a:rPr lang="zh-TW" altLang="en-US" sz="7500" dirty="0" smtClean="0">
                <a:solidFill>
                  <a:schemeClr val="accent5"/>
                </a:solidFill>
                <a:latin typeface="jf open 粉圓 1.1" panose="020F0500000000000000" pitchFamily="34" charset="-120"/>
                <a:ea typeface="jf open 粉圓 1.1" panose="020F0500000000000000" pitchFamily="34" charset="-120"/>
                <a:sym typeface="Wingdings" panose="05000000000000000000" pitchFamily="2" charset="2"/>
              </a:rPr>
              <a:t>、</a:t>
            </a:r>
            <a:r>
              <a:rPr lang="en-US" altLang="zh-TW" sz="7500" dirty="0" smtClean="0">
                <a:solidFill>
                  <a:schemeClr val="accent5"/>
                </a:solidFill>
                <a:latin typeface="jf open 粉圓 1.1" panose="020F0500000000000000" pitchFamily="34" charset="-120"/>
                <a:ea typeface="jf open 粉圓 1.1" panose="020F0500000000000000" pitchFamily="34" charset="-120"/>
                <a:sym typeface="Wingdings" panose="05000000000000000000" pitchFamily="2" charset="2"/>
              </a:rPr>
              <a:t>PNG)】&gt;【</a:t>
            </a:r>
            <a:r>
              <a:rPr lang="zh-TW" altLang="en-US" sz="7500" dirty="0" smtClean="0">
                <a:solidFill>
                  <a:schemeClr val="accent5"/>
                </a:solidFill>
                <a:latin typeface="jf open 粉圓 1.1" panose="020F0500000000000000" pitchFamily="34" charset="-120"/>
                <a:ea typeface="jf open 粉圓 1.1" panose="020F0500000000000000" pitchFamily="34" charset="-120"/>
                <a:sym typeface="Wingdings" panose="05000000000000000000" pitchFamily="2" charset="2"/>
              </a:rPr>
              <a:t>儲存</a:t>
            </a:r>
            <a:r>
              <a:rPr lang="en-US" altLang="zh-TW" sz="7500" dirty="0" smtClean="0">
                <a:solidFill>
                  <a:schemeClr val="accent5"/>
                </a:solidFill>
                <a:latin typeface="jf open 粉圓 1.1" panose="020F0500000000000000" pitchFamily="34" charset="-120"/>
                <a:ea typeface="jf open 粉圓 1.1" panose="020F0500000000000000" pitchFamily="34" charset="-120"/>
                <a:sym typeface="Wingdings" panose="05000000000000000000" pitchFamily="2" charset="2"/>
              </a:rPr>
              <a:t>】</a:t>
            </a:r>
            <a:r>
              <a:rPr lang="zh-TW" altLang="en-US" sz="7500" dirty="0" smtClean="0">
                <a:solidFill>
                  <a:schemeClr val="accent5"/>
                </a:solidFill>
                <a:latin typeface="jf open 粉圓 1.1" panose="020F0500000000000000" pitchFamily="34" charset="-120"/>
                <a:ea typeface="jf open 粉圓 1.1" panose="020F0500000000000000" pitchFamily="34" charset="-120"/>
                <a:sym typeface="Wingdings" panose="05000000000000000000" pitchFamily="2" charset="2"/>
              </a:rPr>
              <a:t>。</a:t>
            </a:r>
            <a:endParaRPr lang="en-US" altLang="zh-TW" sz="7500" dirty="0" smtClean="0">
              <a:solidFill>
                <a:schemeClr val="accent5"/>
              </a:solidFill>
              <a:latin typeface="jf open 粉圓 1.1" panose="020F0500000000000000" pitchFamily="34" charset="-120"/>
              <a:ea typeface="jf open 粉圓 1.1" panose="020F0500000000000000" pitchFamily="34" charset="-120"/>
              <a:sym typeface="Wingdings" panose="05000000000000000000" pitchFamily="2" charset="2"/>
            </a:endParaRPr>
          </a:p>
          <a:p>
            <a:pPr marL="1371600" indent="-1371600">
              <a:spcAft>
                <a:spcPts val="1800"/>
              </a:spcAft>
              <a:buFontTx/>
              <a:buAutoNum type="arabicPeriod"/>
            </a:pPr>
            <a:r>
              <a:rPr lang="zh-TW" altLang="en-US" sz="7500" dirty="0" smtClean="0">
                <a:solidFill>
                  <a:schemeClr val="accent5"/>
                </a:solidFill>
                <a:latin typeface="jf open 粉圓 1.1" panose="020F0500000000000000" pitchFamily="34" charset="-120"/>
                <a:ea typeface="jf open 粉圓 1.1" panose="020F0500000000000000" pitchFamily="34" charset="-120"/>
              </a:rPr>
              <a:t>請上</a:t>
            </a:r>
            <a:r>
              <a:rPr lang="zh-TW" altLang="en-US" sz="7500" dirty="0">
                <a:solidFill>
                  <a:schemeClr val="accent5"/>
                </a:solidFill>
                <a:latin typeface="jf open 粉圓 1.1" panose="020F0500000000000000" pitchFamily="34" charset="-120"/>
                <a:ea typeface="jf open 粉圓 1.1" panose="020F0500000000000000" pitchFamily="34" charset="-120"/>
              </a:rPr>
              <a:t>傳至指定</a:t>
            </a:r>
            <a:r>
              <a:rPr lang="zh-TW" altLang="en-US" sz="7500" dirty="0" smtClean="0">
                <a:solidFill>
                  <a:schemeClr val="accent5"/>
                </a:solidFill>
                <a:latin typeface="jf open 粉圓 1.1" panose="020F0500000000000000" pitchFamily="34" charset="-120"/>
                <a:ea typeface="jf open 粉圓 1.1" panose="020F0500000000000000" pitchFamily="34" charset="-120"/>
              </a:rPr>
              <a:t>網頁</a:t>
            </a:r>
            <a:r>
              <a:rPr lang="en-US" altLang="zh-TW" sz="7500" dirty="0" smtClean="0">
                <a:solidFill>
                  <a:schemeClr val="accent5"/>
                </a:solidFill>
                <a:latin typeface="jf open 粉圓 1.1" panose="020F0500000000000000" pitchFamily="34" charset="-120"/>
                <a:ea typeface="jf open 粉圓 1.1" panose="020F0500000000000000" pitchFamily="34" charset="-120"/>
              </a:rPr>
              <a:t>(</a:t>
            </a:r>
            <a:r>
              <a:rPr lang="zh-TW" altLang="en-US" sz="7500" dirty="0" smtClean="0">
                <a:solidFill>
                  <a:schemeClr val="accent5"/>
                </a:solidFill>
                <a:latin typeface="jf open 粉圓 1.1" panose="020F0500000000000000" pitchFamily="34" charset="-120"/>
                <a:ea typeface="jf open 粉圓 1.1" panose="020F0500000000000000" pitchFamily="34" charset="-120"/>
              </a:rPr>
              <a:t>報名表單</a:t>
            </a:r>
            <a:r>
              <a:rPr lang="en-US" altLang="zh-TW" sz="7500" dirty="0" smtClean="0">
                <a:solidFill>
                  <a:schemeClr val="accent5"/>
                </a:solidFill>
                <a:latin typeface="jf open 粉圓 1.1" panose="020F0500000000000000" pitchFamily="34" charset="-120"/>
                <a:ea typeface="jf open 粉圓 1.1" panose="020F0500000000000000" pitchFamily="34" charset="-120"/>
              </a:rPr>
              <a:t>)</a:t>
            </a:r>
            <a:r>
              <a:rPr lang="zh-TW" altLang="en-US" sz="7500" dirty="0" smtClean="0">
                <a:solidFill>
                  <a:schemeClr val="accent5"/>
                </a:solidFill>
                <a:latin typeface="jf open 粉圓 1.1" panose="020F0500000000000000" pitchFamily="34" charset="-120"/>
                <a:ea typeface="jf open 粉圓 1.1" panose="020F0500000000000000" pitchFamily="34" charset="-120"/>
              </a:rPr>
              <a:t>：</a:t>
            </a:r>
            <a:r>
              <a:rPr lang="en-US" altLang="zh-TW" sz="7500" b="1" u="sng" dirty="0">
                <a:solidFill>
                  <a:schemeClr val="accent4"/>
                </a:solidFill>
                <a:latin typeface="jf open 粉圓 1.1" panose="020F0500000000000000" pitchFamily="34" charset="-120"/>
                <a:ea typeface="jf open 粉圓 1.1" panose="020F0500000000000000" pitchFamily="34" charset="-120"/>
              </a:rPr>
              <a:t>https://forms.gle/SHFv6jh3Eyv8hST57</a:t>
            </a:r>
            <a:endParaRPr lang="en-US" altLang="zh-TW" sz="7500" b="1" u="sng" dirty="0">
              <a:solidFill>
                <a:schemeClr val="accent4"/>
              </a:solidFill>
              <a:latin typeface="jf open 粉圓 1.1" panose="020F0500000000000000" pitchFamily="34" charset="-120"/>
              <a:ea typeface="jf open 粉圓 1.1" panose="020F0500000000000000" pitchFamily="34" charset="-120"/>
              <a:sym typeface="Wingdings" panose="05000000000000000000" pitchFamily="2" charset="2"/>
            </a:endParaRPr>
          </a:p>
          <a:p>
            <a:pPr marL="1371600" indent="-1371600">
              <a:spcAft>
                <a:spcPts val="1800"/>
              </a:spcAft>
              <a:buAutoNum type="arabicPeriod"/>
            </a:pPr>
            <a:r>
              <a:rPr lang="zh-TW" altLang="en-US" sz="7500" dirty="0" smtClean="0">
                <a:solidFill>
                  <a:schemeClr val="accent5"/>
                </a:solidFill>
                <a:latin typeface="jf open 粉圓 1.1" panose="020F0500000000000000" pitchFamily="34" charset="-120"/>
                <a:ea typeface="jf open 粉圓 1.1" panose="020F0500000000000000" pitchFamily="34" charset="-120"/>
                <a:sym typeface="Wingdings" panose="05000000000000000000" pitchFamily="2" charset="2"/>
              </a:rPr>
              <a:t>海報</a:t>
            </a:r>
            <a:r>
              <a:rPr lang="zh-TW" altLang="en-US" sz="7500" dirty="0">
                <a:solidFill>
                  <a:schemeClr val="accent5"/>
                </a:solidFill>
                <a:latin typeface="jf open 粉圓 1.1" panose="020F0500000000000000" pitchFamily="34" charset="-120"/>
                <a:ea typeface="jf open 粉圓 1.1" panose="020F0500000000000000" pitchFamily="34" charset="-120"/>
                <a:sym typeface="Wingdings" panose="05000000000000000000" pitchFamily="2" charset="2"/>
              </a:rPr>
              <a:t>統一發表於國立高雄科技大學教發中心</a:t>
            </a:r>
            <a:r>
              <a:rPr lang="en-US" altLang="zh-TW" sz="7500" dirty="0">
                <a:solidFill>
                  <a:schemeClr val="accent5"/>
                </a:solidFill>
                <a:latin typeface="jf open 粉圓 1.1" panose="020F0500000000000000" pitchFamily="34" charset="-120"/>
                <a:ea typeface="jf open 粉圓 1.1" panose="020F0500000000000000" pitchFamily="34" charset="-120"/>
                <a:sym typeface="Wingdings" panose="05000000000000000000" pitchFamily="2" charset="2"/>
              </a:rPr>
              <a:t>2022</a:t>
            </a:r>
            <a:r>
              <a:rPr lang="zh-TW" altLang="en-US" sz="7500" dirty="0">
                <a:solidFill>
                  <a:schemeClr val="accent5"/>
                </a:solidFill>
                <a:latin typeface="jf open 粉圓 1.1" panose="020F0500000000000000" pitchFamily="34" charset="-120"/>
                <a:ea typeface="jf open 粉圓 1.1" panose="020F0500000000000000" pitchFamily="34" charset="-120"/>
                <a:sym typeface="Wingdings" panose="05000000000000000000" pitchFamily="2" charset="2"/>
              </a:rPr>
              <a:t> 教學實踐研究研討會線上展覽。</a:t>
            </a:r>
            <a:endParaRPr lang="en-US" altLang="zh-TW" sz="7500" dirty="0">
              <a:solidFill>
                <a:schemeClr val="accent5"/>
              </a:solidFill>
              <a:latin typeface="jf open 粉圓 1.1" panose="020F0500000000000000" pitchFamily="34" charset="-120"/>
              <a:ea typeface="jf open 粉圓 1.1" panose="020F0500000000000000" pitchFamily="34" charset="-120"/>
              <a:sym typeface="Wingdings" panose="05000000000000000000" pitchFamily="2" charset="2"/>
            </a:endParaRPr>
          </a:p>
          <a:p>
            <a:pPr marL="1371600" indent="-1371600">
              <a:spcAft>
                <a:spcPts val="1800"/>
              </a:spcAft>
              <a:buAutoNum type="arabicPeriod"/>
            </a:pPr>
            <a:r>
              <a:rPr lang="zh-TW" altLang="en-US" sz="7500" dirty="0">
                <a:solidFill>
                  <a:schemeClr val="accent5"/>
                </a:solidFill>
                <a:latin typeface="jf open 粉圓 1.1" panose="020F0500000000000000" pitchFamily="34" charset="-120"/>
                <a:ea typeface="jf open 粉圓 1.1" panose="020F0500000000000000" pitchFamily="34" charset="-120"/>
                <a:sym typeface="Wingdings" panose="05000000000000000000" pitchFamily="2" charset="2"/>
              </a:rPr>
              <a:t>海報論文作者應於截止日前將海報上傳至指定網頁，</a:t>
            </a:r>
            <a:r>
              <a:rPr lang="en-US" altLang="zh-TW" sz="7500" dirty="0">
                <a:solidFill>
                  <a:schemeClr val="accent5"/>
                </a:solidFill>
                <a:latin typeface="jf open 粉圓 1.1" panose="020F0500000000000000" pitchFamily="34" charset="-120"/>
                <a:ea typeface="jf open 粉圓 1.1" panose="020F0500000000000000" pitchFamily="34" charset="-120"/>
                <a:sym typeface="Wingdings" panose="05000000000000000000" pitchFamily="2" charset="2"/>
              </a:rPr>
              <a:t/>
            </a:r>
            <a:br>
              <a:rPr lang="en-US" altLang="zh-TW" sz="7500" dirty="0">
                <a:solidFill>
                  <a:schemeClr val="accent5"/>
                </a:solidFill>
                <a:latin typeface="jf open 粉圓 1.1" panose="020F0500000000000000" pitchFamily="34" charset="-120"/>
                <a:ea typeface="jf open 粉圓 1.1" panose="020F0500000000000000" pitchFamily="34" charset="-120"/>
                <a:sym typeface="Wingdings" panose="05000000000000000000" pitchFamily="2" charset="2"/>
              </a:rPr>
            </a:br>
            <a:r>
              <a:rPr lang="zh-TW" altLang="en-US" sz="7500" dirty="0">
                <a:solidFill>
                  <a:schemeClr val="accent5"/>
                </a:solidFill>
                <a:latin typeface="jf open 粉圓 1.1" panose="020F0500000000000000" pitchFamily="34" charset="-120"/>
                <a:ea typeface="jf open 粉圓 1.1" panose="020F0500000000000000" pitchFamily="34" charset="-120"/>
                <a:sym typeface="Wingdings" panose="05000000000000000000" pitchFamily="2" charset="2"/>
              </a:rPr>
              <a:t>未於截止日前上傳完畢，視同放棄發表及競賽資格。</a:t>
            </a:r>
            <a:endParaRPr lang="en-US" altLang="zh-TW" sz="7500" dirty="0">
              <a:solidFill>
                <a:schemeClr val="accent5"/>
              </a:solidFill>
              <a:latin typeface="jf open 粉圓 1.1" panose="020F0500000000000000" pitchFamily="34" charset="-120"/>
              <a:ea typeface="jf open 粉圓 1.1" panose="020F0500000000000000" pitchFamily="34" charset="-120"/>
              <a:sym typeface="Wingdings" panose="05000000000000000000" pitchFamily="2" charset="2"/>
            </a:endParaRPr>
          </a:p>
          <a:p>
            <a:pPr marL="1371600" indent="-1371600">
              <a:buAutoNum type="arabicPeriod"/>
            </a:pPr>
            <a:endParaRPr lang="zh-TW" altLang="en-US" sz="7500" dirty="0">
              <a:solidFill>
                <a:schemeClr val="accent5"/>
              </a:solidFill>
              <a:latin typeface="jf open 粉圓 1.1" panose="020F0500000000000000" pitchFamily="34" charset="-120"/>
              <a:ea typeface="jf open 粉圓 1.1" panose="020F0500000000000000" pitchFamily="34" charset="-120"/>
            </a:endParaRPr>
          </a:p>
        </p:txBody>
      </p:sp>
      <p:sp>
        <p:nvSpPr>
          <p:cNvPr id="21" name="矩形 20">
            <a:extLst>
              <a:ext uri="{FF2B5EF4-FFF2-40B4-BE49-F238E27FC236}">
                <a16:creationId xmlns:a16="http://schemas.microsoft.com/office/drawing/2014/main" id="{624B4405-D6F9-4447-B6C5-10BA57E103D0}"/>
              </a:ext>
            </a:extLst>
          </p:cNvPr>
          <p:cNvSpPr/>
          <p:nvPr/>
        </p:nvSpPr>
        <p:spPr>
          <a:xfrm>
            <a:off x="1142290" y="20227467"/>
            <a:ext cx="7608604" cy="1015663"/>
          </a:xfrm>
          <a:prstGeom prst="rect">
            <a:avLst/>
          </a:prstGeom>
        </p:spPr>
        <p:txBody>
          <a:bodyPr wrap="square">
            <a:spAutoFit/>
          </a:bodyPr>
          <a:lstStyle/>
          <a:p>
            <a:r>
              <a:rPr lang="zh-TW" altLang="en-US" sz="6000" dirty="0" smtClean="0">
                <a:solidFill>
                  <a:schemeClr val="bg1"/>
                </a:solidFill>
                <a:latin typeface="jf open 粉圓 1.1" panose="020F0500000000000000" pitchFamily="34" charset="-120"/>
                <a:ea typeface="jf open 粉圓 1.1" panose="020F0500000000000000" pitchFamily="34" charset="-120"/>
              </a:rPr>
              <a:t>研究設計與方法</a:t>
            </a:r>
            <a:endParaRPr lang="en-US" altLang="zh-TW" sz="6000" dirty="0">
              <a:solidFill>
                <a:schemeClr val="bg1"/>
              </a:solidFill>
              <a:latin typeface="jf open 粉圓 1.1" panose="020F0500000000000000" pitchFamily="34" charset="-120"/>
              <a:ea typeface="jf open 粉圓 1.1" panose="020F0500000000000000" pitchFamily="34" charset="-120"/>
            </a:endParaRPr>
          </a:p>
        </p:txBody>
      </p:sp>
      <p:graphicFrame>
        <p:nvGraphicFramePr>
          <p:cNvPr id="3" name="資料庫圖表 2"/>
          <p:cNvGraphicFramePr/>
          <p:nvPr>
            <p:extLst>
              <p:ext uri="{D42A27DB-BD31-4B8C-83A1-F6EECF244321}">
                <p14:modId xmlns:p14="http://schemas.microsoft.com/office/powerpoint/2010/main" val="4004841385"/>
              </p:ext>
            </p:extLst>
          </p:nvPr>
        </p:nvGraphicFramePr>
        <p:xfrm>
          <a:off x="3177864" y="21415040"/>
          <a:ext cx="6872156" cy="458143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3" name="矩形 22">
            <a:extLst>
              <a:ext uri="{FF2B5EF4-FFF2-40B4-BE49-F238E27FC236}">
                <a16:creationId xmlns:a16="http://schemas.microsoft.com/office/drawing/2014/main" id="{B673A791-BA08-4B17-8BDB-6D0DA7EED5B1}"/>
              </a:ext>
            </a:extLst>
          </p:cNvPr>
          <p:cNvSpPr/>
          <p:nvPr/>
        </p:nvSpPr>
        <p:spPr>
          <a:xfrm>
            <a:off x="1142290" y="26642896"/>
            <a:ext cx="13936664" cy="8217634"/>
          </a:xfrm>
          <a:prstGeom prst="rect">
            <a:avLst/>
          </a:prstGeom>
        </p:spPr>
        <p:txBody>
          <a:bodyPr wrap="square">
            <a:spAutoFit/>
          </a:bodyPr>
          <a:lstStyle/>
          <a:p>
            <a:r>
              <a:rPr lang="zh-TW" altLang="en-US" sz="4400" dirty="0" smtClean="0">
                <a:solidFill>
                  <a:schemeClr val="bg1"/>
                </a:solidFill>
                <a:latin typeface="jf open 粉圓 1.1" panose="020F0500000000000000" pitchFamily="34" charset="-120"/>
                <a:ea typeface="jf open 粉圓 1.1" panose="020F0500000000000000" pitchFamily="34" charset="-120"/>
              </a:rPr>
              <a:t>研究設計與方法文字</a:t>
            </a:r>
            <a:r>
              <a:rPr lang="zh-TW" altLang="en-US" sz="4400" dirty="0">
                <a:solidFill>
                  <a:schemeClr val="bg1"/>
                </a:solidFill>
                <a:latin typeface="jf open 粉圓 1.1" panose="020F0500000000000000" pitchFamily="34" charset="-120"/>
                <a:ea typeface="jf open 粉圓 1.1" panose="020F0500000000000000" pitchFamily="34" charset="-120"/>
              </a:rPr>
              <a:t>研究設計與方法</a:t>
            </a:r>
            <a:r>
              <a:rPr lang="zh-TW" altLang="en-US" sz="4400" dirty="0" smtClean="0">
                <a:solidFill>
                  <a:schemeClr val="bg1"/>
                </a:solidFill>
                <a:latin typeface="jf open 粉圓 1.1" panose="020F0500000000000000" pitchFamily="34" charset="-120"/>
                <a:ea typeface="jf open 粉圓 1.1" panose="020F0500000000000000" pitchFamily="34" charset="-120"/>
              </a:rPr>
              <a:t>文字研究</a:t>
            </a:r>
            <a:r>
              <a:rPr lang="zh-TW" altLang="en-US" sz="4400" dirty="0">
                <a:solidFill>
                  <a:schemeClr val="bg1"/>
                </a:solidFill>
                <a:latin typeface="jf open 粉圓 1.1" panose="020F0500000000000000" pitchFamily="34" charset="-120"/>
                <a:ea typeface="jf open 粉圓 1.1" panose="020F0500000000000000" pitchFamily="34" charset="-120"/>
              </a:rPr>
              <a:t>設計與方法</a:t>
            </a:r>
            <a:r>
              <a:rPr lang="zh-TW" altLang="en-US" sz="4400" dirty="0" smtClean="0">
                <a:solidFill>
                  <a:schemeClr val="bg1"/>
                </a:solidFill>
                <a:latin typeface="jf open 粉圓 1.1" panose="020F0500000000000000" pitchFamily="34" charset="-120"/>
                <a:ea typeface="jf open 粉圓 1.1" panose="020F0500000000000000" pitchFamily="34" charset="-120"/>
              </a:rPr>
              <a:t>文字研究</a:t>
            </a:r>
            <a:r>
              <a:rPr lang="zh-TW" altLang="en-US" sz="4400" dirty="0">
                <a:solidFill>
                  <a:schemeClr val="bg1"/>
                </a:solidFill>
                <a:latin typeface="jf open 粉圓 1.1" panose="020F0500000000000000" pitchFamily="34" charset="-120"/>
                <a:ea typeface="jf open 粉圓 1.1" panose="020F0500000000000000" pitchFamily="34" charset="-120"/>
              </a:rPr>
              <a:t>設計與方法</a:t>
            </a:r>
            <a:r>
              <a:rPr lang="zh-TW" altLang="en-US" sz="4400" dirty="0" smtClean="0">
                <a:solidFill>
                  <a:schemeClr val="bg1"/>
                </a:solidFill>
                <a:latin typeface="jf open 粉圓 1.1" panose="020F0500000000000000" pitchFamily="34" charset="-120"/>
                <a:ea typeface="jf open 粉圓 1.1" panose="020F0500000000000000" pitchFamily="34" charset="-120"/>
              </a:rPr>
              <a:t>文字研究</a:t>
            </a:r>
            <a:r>
              <a:rPr lang="zh-TW" altLang="en-US" sz="4400" dirty="0">
                <a:solidFill>
                  <a:schemeClr val="bg1"/>
                </a:solidFill>
                <a:latin typeface="jf open 粉圓 1.1" panose="020F0500000000000000" pitchFamily="34" charset="-120"/>
                <a:ea typeface="jf open 粉圓 1.1" panose="020F0500000000000000" pitchFamily="34" charset="-120"/>
              </a:rPr>
              <a:t>設計與方法</a:t>
            </a:r>
            <a:r>
              <a:rPr lang="zh-TW" altLang="en-US" sz="4400" dirty="0" smtClean="0">
                <a:solidFill>
                  <a:schemeClr val="bg1"/>
                </a:solidFill>
                <a:latin typeface="jf open 粉圓 1.1" panose="020F0500000000000000" pitchFamily="34" charset="-120"/>
                <a:ea typeface="jf open 粉圓 1.1" panose="020F0500000000000000" pitchFamily="34" charset="-120"/>
              </a:rPr>
              <a:t>文字研究</a:t>
            </a:r>
            <a:r>
              <a:rPr lang="zh-TW" altLang="en-US" sz="4400" dirty="0">
                <a:solidFill>
                  <a:schemeClr val="bg1"/>
                </a:solidFill>
                <a:latin typeface="jf open 粉圓 1.1" panose="020F0500000000000000" pitchFamily="34" charset="-120"/>
                <a:ea typeface="jf open 粉圓 1.1" panose="020F0500000000000000" pitchFamily="34" charset="-120"/>
              </a:rPr>
              <a:t>設計與方法</a:t>
            </a:r>
            <a:r>
              <a:rPr lang="zh-TW" altLang="en-US" sz="4400" dirty="0" smtClean="0">
                <a:solidFill>
                  <a:schemeClr val="bg1"/>
                </a:solidFill>
                <a:latin typeface="jf open 粉圓 1.1" panose="020F0500000000000000" pitchFamily="34" charset="-120"/>
                <a:ea typeface="jf open 粉圓 1.1" panose="020F0500000000000000" pitchFamily="34" charset="-120"/>
              </a:rPr>
              <a:t>文字研究</a:t>
            </a:r>
            <a:r>
              <a:rPr lang="zh-TW" altLang="en-US" sz="4400" dirty="0">
                <a:solidFill>
                  <a:schemeClr val="bg1"/>
                </a:solidFill>
                <a:latin typeface="jf open 粉圓 1.1" panose="020F0500000000000000" pitchFamily="34" charset="-120"/>
                <a:ea typeface="jf open 粉圓 1.1" panose="020F0500000000000000" pitchFamily="34" charset="-120"/>
              </a:rPr>
              <a:t>設計與方法</a:t>
            </a:r>
            <a:r>
              <a:rPr lang="zh-TW" altLang="en-US" sz="4400" dirty="0" smtClean="0">
                <a:solidFill>
                  <a:schemeClr val="bg1"/>
                </a:solidFill>
                <a:latin typeface="jf open 粉圓 1.1" panose="020F0500000000000000" pitchFamily="34" charset="-120"/>
                <a:ea typeface="jf open 粉圓 1.1" panose="020F0500000000000000" pitchFamily="34" charset="-120"/>
              </a:rPr>
              <a:t>文字研究</a:t>
            </a:r>
            <a:r>
              <a:rPr lang="zh-TW" altLang="en-US" sz="4400" dirty="0">
                <a:solidFill>
                  <a:schemeClr val="bg1"/>
                </a:solidFill>
                <a:latin typeface="jf open 粉圓 1.1" panose="020F0500000000000000" pitchFamily="34" charset="-120"/>
                <a:ea typeface="jf open 粉圓 1.1" panose="020F0500000000000000" pitchFamily="34" charset="-120"/>
              </a:rPr>
              <a:t>設計與方法文字</a:t>
            </a:r>
            <a:endParaRPr lang="en-US" altLang="zh-TW" sz="4400" dirty="0">
              <a:solidFill>
                <a:schemeClr val="bg1"/>
              </a:solidFill>
              <a:latin typeface="jf open 粉圓 1.1" panose="020F0500000000000000" pitchFamily="34" charset="-120"/>
              <a:ea typeface="jf open 粉圓 1.1" panose="020F0500000000000000" pitchFamily="34" charset="-120"/>
            </a:endParaRPr>
          </a:p>
          <a:p>
            <a:r>
              <a:rPr lang="zh-TW" altLang="en-US" sz="4400" dirty="0">
                <a:solidFill>
                  <a:schemeClr val="bg1"/>
                </a:solidFill>
                <a:latin typeface="jf open 粉圓 1.1" panose="020F0500000000000000" pitchFamily="34" charset="-120"/>
                <a:ea typeface="jf open 粉圓 1.1" panose="020F0500000000000000" pitchFamily="34" charset="-120"/>
              </a:rPr>
              <a:t>研究設計與方法</a:t>
            </a:r>
            <a:r>
              <a:rPr lang="zh-TW" altLang="en-US" sz="4400" dirty="0" smtClean="0">
                <a:solidFill>
                  <a:schemeClr val="bg1"/>
                </a:solidFill>
                <a:latin typeface="jf open 粉圓 1.1" panose="020F0500000000000000" pitchFamily="34" charset="-120"/>
                <a:ea typeface="jf open 粉圓 1.1" panose="020F0500000000000000" pitchFamily="34" charset="-120"/>
              </a:rPr>
              <a:t>文字</a:t>
            </a:r>
            <a:r>
              <a:rPr lang="zh-TW" altLang="en-US" sz="4400" dirty="0">
                <a:solidFill>
                  <a:schemeClr val="bg1"/>
                </a:solidFill>
                <a:latin typeface="jf open 粉圓 1.1" panose="020F0500000000000000" pitchFamily="34" charset="-120"/>
                <a:ea typeface="jf open 粉圓 1.1" panose="020F0500000000000000" pitchFamily="34" charset="-120"/>
              </a:rPr>
              <a:t>研究設計與方法文字研究設計與方法文字研究設計與方法文字研究設計與方法文字研究設計與方法文字研究設計與方法文字研究設計與方法文字研究設計與方法</a:t>
            </a:r>
            <a:r>
              <a:rPr lang="zh-TW" altLang="en-US" sz="4400" dirty="0" smtClean="0">
                <a:solidFill>
                  <a:schemeClr val="bg1"/>
                </a:solidFill>
                <a:latin typeface="jf open 粉圓 1.1" panose="020F0500000000000000" pitchFamily="34" charset="-120"/>
                <a:ea typeface="jf open 粉圓 1.1" panose="020F0500000000000000" pitchFamily="34" charset="-120"/>
              </a:rPr>
              <a:t>文字研究</a:t>
            </a:r>
            <a:r>
              <a:rPr lang="zh-TW" altLang="en-US" sz="4400" dirty="0">
                <a:solidFill>
                  <a:schemeClr val="bg1"/>
                </a:solidFill>
                <a:latin typeface="jf open 粉圓 1.1" panose="020F0500000000000000" pitchFamily="34" charset="-120"/>
                <a:ea typeface="jf open 粉圓 1.1" panose="020F0500000000000000" pitchFamily="34" charset="-120"/>
              </a:rPr>
              <a:t>設計與方法</a:t>
            </a:r>
            <a:r>
              <a:rPr lang="zh-TW" altLang="en-US" sz="4400" dirty="0" smtClean="0">
                <a:solidFill>
                  <a:schemeClr val="bg1"/>
                </a:solidFill>
                <a:latin typeface="jf open 粉圓 1.1" panose="020F0500000000000000" pitchFamily="34" charset="-120"/>
                <a:ea typeface="jf open 粉圓 1.1" panose="020F0500000000000000" pitchFamily="34" charset="-120"/>
              </a:rPr>
              <a:t>文字研究</a:t>
            </a:r>
            <a:r>
              <a:rPr lang="zh-TW" altLang="en-US" sz="4400" dirty="0">
                <a:solidFill>
                  <a:schemeClr val="bg1"/>
                </a:solidFill>
                <a:latin typeface="jf open 粉圓 1.1" panose="020F0500000000000000" pitchFamily="34" charset="-120"/>
                <a:ea typeface="jf open 粉圓 1.1" panose="020F0500000000000000" pitchFamily="34" charset="-120"/>
              </a:rPr>
              <a:t>設計與方法文字研究設計與方法文字研究設計與方法文字研究設計與方法文字研究設計與方法文字研究設計與方法文字研究設計與方法文字研究設計與方法</a:t>
            </a:r>
            <a:r>
              <a:rPr lang="zh-TW" altLang="en-US" sz="4400" dirty="0" smtClean="0">
                <a:solidFill>
                  <a:schemeClr val="bg1"/>
                </a:solidFill>
                <a:latin typeface="jf open 粉圓 1.1" panose="020F0500000000000000" pitchFamily="34" charset="-120"/>
                <a:ea typeface="jf open 粉圓 1.1" panose="020F0500000000000000" pitchFamily="34" charset="-120"/>
              </a:rPr>
              <a:t>文字研究</a:t>
            </a:r>
            <a:r>
              <a:rPr lang="zh-TW" altLang="en-US" sz="4400" dirty="0">
                <a:solidFill>
                  <a:schemeClr val="bg1"/>
                </a:solidFill>
                <a:latin typeface="jf open 粉圓 1.1" panose="020F0500000000000000" pitchFamily="34" charset="-120"/>
                <a:ea typeface="jf open 粉圓 1.1" panose="020F0500000000000000" pitchFamily="34" charset="-120"/>
              </a:rPr>
              <a:t>設計與方法</a:t>
            </a:r>
            <a:r>
              <a:rPr lang="zh-TW" altLang="en-US" sz="4400" dirty="0" smtClean="0">
                <a:solidFill>
                  <a:schemeClr val="bg1"/>
                </a:solidFill>
                <a:latin typeface="jf open 粉圓 1.1" panose="020F0500000000000000" pitchFamily="34" charset="-120"/>
                <a:ea typeface="jf open 粉圓 1.1" panose="020F0500000000000000" pitchFamily="34" charset="-120"/>
              </a:rPr>
              <a:t>文字</a:t>
            </a:r>
            <a:r>
              <a:rPr lang="zh-TW" altLang="en-US" sz="4400" dirty="0">
                <a:solidFill>
                  <a:schemeClr val="bg1"/>
                </a:solidFill>
                <a:latin typeface="jf open 粉圓 1.1" panose="020F0500000000000000" pitchFamily="34" charset="-120"/>
                <a:ea typeface="jf open 粉圓 1.1" panose="020F0500000000000000" pitchFamily="34" charset="-120"/>
              </a:rPr>
              <a:t>研究設計與方法文字研究設計與方法文字研究設計與方法文字研究設計與方法文字研究設計與方法</a:t>
            </a:r>
            <a:r>
              <a:rPr lang="zh-TW" altLang="en-US" sz="4400" dirty="0" smtClean="0">
                <a:solidFill>
                  <a:schemeClr val="bg1"/>
                </a:solidFill>
                <a:latin typeface="jf open 粉圓 1.1" panose="020F0500000000000000" pitchFamily="34" charset="-120"/>
                <a:ea typeface="jf open 粉圓 1.1" panose="020F0500000000000000" pitchFamily="34" charset="-120"/>
              </a:rPr>
              <a:t>文字</a:t>
            </a:r>
            <a:endParaRPr lang="en-US" altLang="zh-TW" sz="4400" dirty="0">
              <a:solidFill>
                <a:schemeClr val="bg1"/>
              </a:solidFill>
              <a:latin typeface="jf open 粉圓 1.1" panose="020F0500000000000000" pitchFamily="34" charset="-120"/>
              <a:ea typeface="jf open 粉圓 1.1" panose="020F0500000000000000" pitchFamily="34" charset="-120"/>
            </a:endParaRPr>
          </a:p>
        </p:txBody>
      </p:sp>
    </p:spTree>
    <p:extLst>
      <p:ext uri="{BB962C8B-B14F-4D97-AF65-F5344CB8AC3E}">
        <p14:creationId xmlns:p14="http://schemas.microsoft.com/office/powerpoint/2010/main" val="29648374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ustDataLst>
      <p:tags r:id="rId1"/>
    </p:custDataLst>
    <p:extLst>
      <p:ext uri="{BB962C8B-B14F-4D97-AF65-F5344CB8AC3E}">
        <p14:creationId xmlns:p14="http://schemas.microsoft.com/office/powerpoint/2010/main" val="21865437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Tree>
    <p:custDataLst>
      <p:tags r:id="rId1"/>
    </p:custDataLst>
    <p:extLst>
      <p:ext uri="{BB962C8B-B14F-4D97-AF65-F5344CB8AC3E}">
        <p14:creationId xmlns:p14="http://schemas.microsoft.com/office/powerpoint/2010/main" val="8774448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136074802"/>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AMA" val="2.1"/>
</p:tagLst>
</file>

<file path=ppt/tags/tag2.xml><?xml version="1.0" encoding="utf-8"?>
<p:tagLst xmlns:a="http://schemas.openxmlformats.org/drawingml/2006/main" xmlns:r="http://schemas.openxmlformats.org/officeDocument/2006/relationships" xmlns:p="http://schemas.openxmlformats.org/presentationml/2006/main">
  <p:tag name="AMA" val="2.1"/>
</p:tagLst>
</file>

<file path=ppt/theme/theme1.xml><?xml version="1.0" encoding="utf-8"?>
<a:theme xmlns:a="http://schemas.openxmlformats.org/drawingml/2006/main" name="Office 佈景主題">
  <a:themeElements>
    <a:clrScheme name="Office 佈景主題">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佈景主題">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佈景主題">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2143</TotalTime>
  <Words>842</Words>
  <Application>Microsoft Office PowerPoint</Application>
  <PresentationFormat>自訂</PresentationFormat>
  <Paragraphs>53</Paragraphs>
  <Slides>5</Slides>
  <Notes>0</Notes>
  <HiddenSlides>0</HiddenSlides>
  <MMClips>0</MMClips>
  <ScaleCrop>false</ScaleCrop>
  <HeadingPairs>
    <vt:vector size="6" baseType="variant">
      <vt:variant>
        <vt:lpstr>使用字型</vt:lpstr>
      </vt:variant>
      <vt:variant>
        <vt:i4>6</vt:i4>
      </vt:variant>
      <vt:variant>
        <vt:lpstr>佈景主題</vt:lpstr>
      </vt:variant>
      <vt:variant>
        <vt:i4>1</vt:i4>
      </vt:variant>
      <vt:variant>
        <vt:lpstr>投影片標題</vt:lpstr>
      </vt:variant>
      <vt:variant>
        <vt:i4>5</vt:i4>
      </vt:variant>
    </vt:vector>
  </HeadingPairs>
  <TitlesOfParts>
    <vt:vector size="12" baseType="lpstr">
      <vt:lpstr>jf open 粉圓 1.1</vt:lpstr>
      <vt:lpstr>新細明體</vt:lpstr>
      <vt:lpstr>Arial</vt:lpstr>
      <vt:lpstr>Calibri</vt:lpstr>
      <vt:lpstr>Calibri Light</vt:lpstr>
      <vt:lpstr>Wingdings</vt:lpstr>
      <vt:lpstr>Office 佈景主題</vt:lpstr>
      <vt:lpstr>PowerPoint 簡報</vt:lpstr>
      <vt:lpstr>PowerPoint 簡報</vt:lpstr>
      <vt:lpstr>PowerPoint 簡報</vt:lpstr>
      <vt:lpstr>PowerPoint 簡報</vt:lpstr>
      <vt:lpstr>PowerPoint 簡報</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USER</dc:creator>
  <cp:lastModifiedBy>user</cp:lastModifiedBy>
  <cp:revision>111</cp:revision>
  <cp:lastPrinted>2019-05-17T10:20:21Z</cp:lastPrinted>
  <dcterms:created xsi:type="dcterms:W3CDTF">2018-10-16T07:48:18Z</dcterms:created>
  <dcterms:modified xsi:type="dcterms:W3CDTF">2022-03-24T07:27:53Z</dcterms:modified>
</cp:coreProperties>
</file>