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8"/>
  </p:handoutMasterIdLst>
  <p:sldIdLst>
    <p:sldId id="266" r:id="rId2"/>
    <p:sldId id="267" r:id="rId3"/>
    <p:sldId id="272" r:id="rId4"/>
    <p:sldId id="270" r:id="rId5"/>
    <p:sldId id="271" r:id="rId6"/>
    <p:sldId id="268" r:id="rId7"/>
  </p:sldIdLst>
  <p:sldSz cx="30275213" cy="42803763"/>
  <p:notesSz cx="9799638" cy="1435576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1" userDrawn="1">
          <p15:clr>
            <a:srgbClr val="A4A3A4"/>
          </p15:clr>
        </p15:guide>
        <p15:guide id="2"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8" d="100"/>
          <a:sy n="18" d="100"/>
        </p:scale>
        <p:origin x="3379" y="106"/>
      </p:cViewPr>
      <p:guideLst>
        <p:guide orient="horz" pos="13481"/>
        <p:guide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143B3089-EE29-4A46-8480-D020607156D4}"/>
              </a:ext>
            </a:extLst>
          </p:cNvPr>
          <p:cNvSpPr txBox="1">
            <a:spLocks noGrp="1"/>
          </p:cNvSpPr>
          <p:nvPr>
            <p:ph type="hdr" sz="quarter"/>
          </p:nvPr>
        </p:nvSpPr>
        <p:spPr>
          <a:xfrm>
            <a:off x="0" y="0"/>
            <a:ext cx="4246565" cy="719139"/>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a typeface="新細明體" pitchFamily="18"/>
            </a:endParaRPr>
          </a:p>
        </p:txBody>
      </p:sp>
      <p:sp>
        <p:nvSpPr>
          <p:cNvPr id="3" name="日期版面配置區 2">
            <a:extLst>
              <a:ext uri="{FF2B5EF4-FFF2-40B4-BE49-F238E27FC236}">
                <a16:creationId xmlns:a16="http://schemas.microsoft.com/office/drawing/2014/main" id="{DA6664D7-6855-4465-9EEC-C68687CDE619}"/>
              </a:ext>
            </a:extLst>
          </p:cNvPr>
          <p:cNvSpPr txBox="1">
            <a:spLocks noGrp="1"/>
          </p:cNvSpPr>
          <p:nvPr>
            <p:ph type="dt" sz="quarter" idx="1"/>
          </p:nvPr>
        </p:nvSpPr>
        <p:spPr>
          <a:xfrm>
            <a:off x="5551486" y="0"/>
            <a:ext cx="4246565" cy="719139"/>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FE25DC-4A11-4F13-A495-7079646772A3}" type="datetime1">
              <a:rPr lang="en-US" sz="1200" b="0" i="0" u="none" strike="noStrike" kern="1200" cap="none" spc="0" baseline="0">
                <a:solidFill>
                  <a:srgbClr val="000000"/>
                </a:solidFill>
                <a:uFillTx/>
                <a:latin typeface="Calibri"/>
                <a:ea typeface="新細明體" pitchFamily="18"/>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5/27/2024</a:t>
            </a:fld>
            <a:endParaRPr lang="en-US" sz="1200" b="0" i="0" u="none" strike="noStrike" kern="1200" cap="none" spc="0" baseline="0">
              <a:solidFill>
                <a:srgbClr val="000000"/>
              </a:solidFill>
              <a:uFillTx/>
              <a:latin typeface="Calibri"/>
              <a:ea typeface="新細明體" pitchFamily="18"/>
            </a:endParaRPr>
          </a:p>
        </p:txBody>
      </p:sp>
      <p:sp>
        <p:nvSpPr>
          <p:cNvPr id="4" name="頁尾版面配置區 3">
            <a:extLst>
              <a:ext uri="{FF2B5EF4-FFF2-40B4-BE49-F238E27FC236}">
                <a16:creationId xmlns:a16="http://schemas.microsoft.com/office/drawing/2014/main" id="{BC9D89C4-2520-4137-BB69-E004BE134C2D}"/>
              </a:ext>
            </a:extLst>
          </p:cNvPr>
          <p:cNvSpPr txBox="1">
            <a:spLocks noGrp="1"/>
          </p:cNvSpPr>
          <p:nvPr>
            <p:ph type="ftr" sz="quarter" idx="2"/>
          </p:nvPr>
        </p:nvSpPr>
        <p:spPr>
          <a:xfrm>
            <a:off x="0" y="13636620"/>
            <a:ext cx="4246565" cy="719139"/>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a typeface="新細明體" pitchFamily="18"/>
            </a:endParaRPr>
          </a:p>
        </p:txBody>
      </p:sp>
      <p:sp>
        <p:nvSpPr>
          <p:cNvPr id="5" name="投影片編號版面配置區 4">
            <a:extLst>
              <a:ext uri="{FF2B5EF4-FFF2-40B4-BE49-F238E27FC236}">
                <a16:creationId xmlns:a16="http://schemas.microsoft.com/office/drawing/2014/main" id="{D010E386-4206-4E9A-B7B0-C14EA007FECE}"/>
              </a:ext>
            </a:extLst>
          </p:cNvPr>
          <p:cNvSpPr txBox="1">
            <a:spLocks noGrp="1"/>
          </p:cNvSpPr>
          <p:nvPr>
            <p:ph type="sldNum" sz="quarter" idx="3"/>
          </p:nvPr>
        </p:nvSpPr>
        <p:spPr>
          <a:xfrm>
            <a:off x="5551486" y="13636620"/>
            <a:ext cx="4246565" cy="719139"/>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1FC7177-6057-49FE-8251-2C1B9F71F51A}" type="slidenum">
              <a:t>‹#›</a:t>
            </a:fld>
            <a:endParaRPr lang="en-US" sz="1200" b="0" i="0" u="none" strike="noStrike" kern="1200" cap="none" spc="0" baseline="0">
              <a:solidFill>
                <a:srgbClr val="000000"/>
              </a:solidFill>
              <a:uFillTx/>
              <a:latin typeface="Calibri"/>
              <a:ea typeface="新細明體" pitchFamily="18"/>
            </a:endParaRPr>
          </a:p>
        </p:txBody>
      </p:sp>
    </p:spTree>
    <p:extLst>
      <p:ext uri="{BB962C8B-B14F-4D97-AF65-F5344CB8AC3E}">
        <p14:creationId xmlns:p14="http://schemas.microsoft.com/office/powerpoint/2010/main" val="78684141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DDF4D9A0-F53A-4493-BCCC-73BE1D10633D}"/>
              </a:ext>
            </a:extLst>
          </p:cNvPr>
          <p:cNvSpPr/>
          <p:nvPr/>
        </p:nvSpPr>
        <p:spPr>
          <a:xfrm>
            <a:off x="0" y="0"/>
            <a:ext cx="30275217" cy="42803758"/>
          </a:xfrm>
          <a:prstGeom prst="rect">
            <a:avLst/>
          </a:prstGeom>
          <a:solidFill>
            <a:srgbClr val="FFFFFF">
              <a:alpha val="7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pic>
        <p:nvPicPr>
          <p:cNvPr id="6" name="圖片 5">
            <a:extLst>
              <a:ext uri="{FF2B5EF4-FFF2-40B4-BE49-F238E27FC236}">
                <a16:creationId xmlns:a16="http://schemas.microsoft.com/office/drawing/2014/main" id="{82DD913D-529F-4ECB-9076-E7F2DA696933}"/>
              </a:ext>
            </a:extLst>
          </p:cNvPr>
          <p:cNvPicPr>
            <a:picLocks noChangeAspect="1"/>
          </p:cNvPicPr>
          <p:nvPr userDrawn="1"/>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55000"/>
                    </a14:imgEffect>
                  </a14:imgLayer>
                </a14:imgProps>
              </a:ext>
              <a:ext uri="{28A0092B-C50C-407E-A947-70E740481C1C}">
                <a14:useLocalDpi xmlns:a14="http://schemas.microsoft.com/office/drawing/2010/main" val="0"/>
              </a:ext>
            </a:extLst>
          </a:blip>
          <a:stretch>
            <a:fillRect/>
          </a:stretch>
        </p:blipFill>
        <p:spPr>
          <a:xfrm>
            <a:off x="430603" y="40505367"/>
            <a:ext cx="9297206" cy="2298391"/>
          </a:xfrm>
          <a:prstGeom prst="rect">
            <a:avLst/>
          </a:prstGeom>
        </p:spPr>
      </p:pic>
    </p:spTree>
    <p:extLst>
      <p:ext uri="{BB962C8B-B14F-4D97-AF65-F5344CB8AC3E}">
        <p14:creationId xmlns:p14="http://schemas.microsoft.com/office/powerpoint/2010/main" val="4053561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3_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矩形 2">
            <a:extLst>
              <a:ext uri="{FF2B5EF4-FFF2-40B4-BE49-F238E27FC236}">
                <a16:creationId xmlns:a16="http://schemas.microsoft.com/office/drawing/2014/main" id="{32B7E1C4-888C-4AC4-9EA1-1B8273188BFF}"/>
              </a:ext>
            </a:extLst>
          </p:cNvPr>
          <p:cNvSpPr/>
          <p:nvPr userDrawn="1"/>
        </p:nvSpPr>
        <p:spPr>
          <a:xfrm>
            <a:off x="0" y="0"/>
            <a:ext cx="30275217" cy="42803758"/>
          </a:xfrm>
          <a:prstGeom prst="rect">
            <a:avLst/>
          </a:prstGeom>
          <a:solidFill>
            <a:srgbClr val="000000">
              <a:alpha val="30196"/>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pic>
        <p:nvPicPr>
          <p:cNvPr id="9" name="圖片 8">
            <a:extLst>
              <a:ext uri="{FF2B5EF4-FFF2-40B4-BE49-F238E27FC236}">
                <a16:creationId xmlns:a16="http://schemas.microsoft.com/office/drawing/2014/main" id="{F86EAC80-DE77-4B80-B061-CB5D0B35225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0603" y="40505367"/>
            <a:ext cx="9297206" cy="2298391"/>
          </a:xfrm>
          <a:prstGeom prst="rect">
            <a:avLst/>
          </a:prstGeom>
        </p:spPr>
      </p:pic>
    </p:spTree>
    <p:extLst>
      <p:ext uri="{BB962C8B-B14F-4D97-AF65-F5344CB8AC3E}">
        <p14:creationId xmlns:p14="http://schemas.microsoft.com/office/powerpoint/2010/main" val="316755883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自訂版面配置">
    <p:spTree>
      <p:nvGrpSpPr>
        <p:cNvPr id="1" name=""/>
        <p:cNvGrpSpPr/>
        <p:nvPr/>
      </p:nvGrpSpPr>
      <p:grpSpPr>
        <a:xfrm>
          <a:off x="0" y="0"/>
          <a:ext cx="0" cy="0"/>
          <a:chOff x="0" y="0"/>
          <a:chExt cx="0" cy="0"/>
        </a:xfrm>
      </p:grpSpPr>
      <p:pic>
        <p:nvPicPr>
          <p:cNvPr id="10" name="圖片 9">
            <a:extLst>
              <a:ext uri="{FF2B5EF4-FFF2-40B4-BE49-F238E27FC236}">
                <a16:creationId xmlns:a16="http://schemas.microsoft.com/office/drawing/2014/main" id="{9E080BAD-A756-476F-A8EA-E7F3244EBECE}"/>
              </a:ext>
            </a:extLst>
          </p:cNvPr>
          <p:cNvPicPr>
            <a:picLocks noChangeAspect="1"/>
          </p:cNvPicPr>
          <p:nvPr userDrawn="1"/>
        </p:nvPicPr>
        <p:blipFill>
          <a:blip r:embed="rId2">
            <a:duotone>
              <a:prstClr val="black"/>
              <a:schemeClr val="accent6">
                <a:tint val="45000"/>
                <a:satMod val="400000"/>
              </a:schemeClr>
            </a:duotone>
            <a:extLst>
              <a:ext uri="{BEBA8EAE-BF5A-486C-A8C5-ECC9F3942E4B}">
                <a14:imgProps xmlns:a14="http://schemas.microsoft.com/office/drawing/2010/main">
                  <a14:imgLayer r:embed="rId3">
                    <a14:imgEffect>
                      <a14:brightnessContrast bright="-55000"/>
                    </a14:imgEffect>
                  </a14:imgLayer>
                </a14:imgProps>
              </a:ext>
              <a:ext uri="{28A0092B-C50C-407E-A947-70E740481C1C}">
                <a14:useLocalDpi xmlns:a14="http://schemas.microsoft.com/office/drawing/2010/main" val="0"/>
              </a:ext>
            </a:extLst>
          </a:blip>
          <a:stretch>
            <a:fillRect/>
          </a:stretch>
        </p:blipFill>
        <p:spPr>
          <a:xfrm>
            <a:off x="430603" y="40505367"/>
            <a:ext cx="9297206" cy="2298391"/>
          </a:xfrm>
          <a:prstGeom prst="rect">
            <a:avLst/>
          </a:prstGeom>
        </p:spPr>
      </p:pic>
    </p:spTree>
    <p:extLst>
      <p:ext uri="{BB962C8B-B14F-4D97-AF65-F5344CB8AC3E}">
        <p14:creationId xmlns:p14="http://schemas.microsoft.com/office/powerpoint/2010/main" val="270641616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BF496A-F5C3-4EDA-AC37-ABBB1326C464}"/>
              </a:ext>
            </a:extLst>
          </p:cNvPr>
          <p:cNvSpPr txBox="1">
            <a:spLocks noGrp="1"/>
          </p:cNvSpPr>
          <p:nvPr>
            <p:ph type="title"/>
          </p:nvPr>
        </p:nvSpPr>
        <p:spPr>
          <a:xfrm>
            <a:off x="2081421" y="2278913"/>
            <a:ext cx="26112374" cy="8273418"/>
          </a:xfrm>
          <a:prstGeom prst="rect">
            <a:avLst/>
          </a:prstGeom>
          <a:noFill/>
          <a:ln>
            <a:noFill/>
          </a:ln>
        </p:spPr>
        <p:txBody>
          <a:bodyPr vert="horz" wrap="square" lIns="91440" tIns="45720" rIns="91440" bIns="45720" anchor="ctr" anchorCtr="0" compatLnSpc="1">
            <a:normAutofit/>
          </a:bodyPr>
          <a:lstStyle/>
          <a:p>
            <a:pPr lvl="0"/>
            <a:r>
              <a:rPr lang="zh-TW"/>
              <a:t>按一下以編輯母片標題樣式</a:t>
            </a:r>
            <a:endParaRPr lang="en-US"/>
          </a:p>
        </p:txBody>
      </p:sp>
      <p:sp>
        <p:nvSpPr>
          <p:cNvPr id="3" name="Text Placeholder 2">
            <a:extLst>
              <a:ext uri="{FF2B5EF4-FFF2-40B4-BE49-F238E27FC236}">
                <a16:creationId xmlns:a16="http://schemas.microsoft.com/office/drawing/2014/main" id="{2EC160E2-2C91-4962-8EAC-85E5D08262A1}"/>
              </a:ext>
            </a:extLst>
          </p:cNvPr>
          <p:cNvSpPr txBox="1">
            <a:spLocks noGrp="1"/>
          </p:cNvSpPr>
          <p:nvPr>
            <p:ph type="body" idx="1"/>
          </p:nvPr>
        </p:nvSpPr>
        <p:spPr>
          <a:xfrm>
            <a:off x="2081421" y="11394521"/>
            <a:ext cx="26112374" cy="27158594"/>
          </a:xfrm>
          <a:prstGeom prst="rect">
            <a:avLst/>
          </a:prstGeom>
          <a:noFill/>
          <a:ln>
            <a:noFill/>
          </a:ln>
        </p:spPr>
        <p:txBody>
          <a:bodyPr vert="horz" wrap="square" lIns="91440" tIns="45720" rIns="91440" bIns="45720" anchor="t" anchorCtr="0" compatLnSpc="1">
            <a:normAutofit/>
          </a:bodyPr>
          <a:lstStyle/>
          <a:p>
            <a:pPr lvl="0"/>
            <a:r>
              <a:rPr lang="zh-TW"/>
              <a:t>編輯母片文字樣式</a:t>
            </a:r>
          </a:p>
          <a:p>
            <a:pPr lvl="1"/>
            <a:r>
              <a:rPr lang="zh-TW"/>
              <a:t>第二層</a:t>
            </a:r>
          </a:p>
          <a:p>
            <a:pPr lvl="2"/>
            <a:r>
              <a:rPr lang="zh-TW"/>
              <a:t>第三層</a:t>
            </a:r>
          </a:p>
          <a:p>
            <a:pPr lvl="3"/>
            <a:r>
              <a:rPr lang="zh-TW"/>
              <a:t>第四層</a:t>
            </a:r>
          </a:p>
          <a:p>
            <a:pPr lvl="4"/>
            <a:r>
              <a:rPr lang="zh-TW"/>
              <a:t>第五層</a:t>
            </a:r>
            <a:endParaRPr lang="en-US"/>
          </a:p>
        </p:txBody>
      </p:sp>
      <p:sp>
        <p:nvSpPr>
          <p:cNvPr id="4" name="Date Placeholder 3">
            <a:extLst>
              <a:ext uri="{FF2B5EF4-FFF2-40B4-BE49-F238E27FC236}">
                <a16:creationId xmlns:a16="http://schemas.microsoft.com/office/drawing/2014/main" id="{8788C246-B49E-4955-B11A-185C21E39958}"/>
              </a:ext>
            </a:extLst>
          </p:cNvPr>
          <p:cNvSpPr txBox="1">
            <a:spLocks noGrp="1"/>
          </p:cNvSpPr>
          <p:nvPr>
            <p:ph type="dt" sz="half" idx="2"/>
          </p:nvPr>
        </p:nvSpPr>
        <p:spPr>
          <a:xfrm>
            <a:off x="2081421"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fld id="{A6FD66E7-272B-419A-9361-6C9BB4A7AA36}" type="datetime1">
              <a:rPr lang="en-US"/>
              <a:pPr lvl="0"/>
              <a:t>5/27/2024</a:t>
            </a:fld>
            <a:endParaRPr lang="en-US"/>
          </a:p>
        </p:txBody>
      </p:sp>
      <p:sp>
        <p:nvSpPr>
          <p:cNvPr id="5" name="Footer Placeholder 4">
            <a:extLst>
              <a:ext uri="{FF2B5EF4-FFF2-40B4-BE49-F238E27FC236}">
                <a16:creationId xmlns:a16="http://schemas.microsoft.com/office/drawing/2014/main" id="{91F0BF49-1821-4F8D-A569-617D6FD07646}"/>
              </a:ext>
            </a:extLst>
          </p:cNvPr>
          <p:cNvSpPr txBox="1">
            <a:spLocks noGrp="1"/>
          </p:cNvSpPr>
          <p:nvPr>
            <p:ph type="ftr" sz="quarter" idx="3"/>
          </p:nvPr>
        </p:nvSpPr>
        <p:spPr>
          <a:xfrm>
            <a:off x="10028663" y="39672752"/>
            <a:ext cx="10217880" cy="2278904"/>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endParaRPr lang="en-US"/>
          </a:p>
        </p:txBody>
      </p:sp>
      <p:sp>
        <p:nvSpPr>
          <p:cNvPr id="6" name="Slide Number Placeholder 5">
            <a:extLst>
              <a:ext uri="{FF2B5EF4-FFF2-40B4-BE49-F238E27FC236}">
                <a16:creationId xmlns:a16="http://schemas.microsoft.com/office/drawing/2014/main" id="{38C8F74C-FC35-415B-8F4A-2358C698FBB3}"/>
              </a:ext>
            </a:extLst>
          </p:cNvPr>
          <p:cNvSpPr txBox="1">
            <a:spLocks noGrp="1"/>
          </p:cNvSpPr>
          <p:nvPr>
            <p:ph type="sldNum" sz="quarter" idx="4"/>
          </p:nvPr>
        </p:nvSpPr>
        <p:spPr>
          <a:xfrm>
            <a:off x="21381872"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fld id="{F9EC7011-46D0-4E62-90AF-21C626E9C09C}"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Lst>
  <p:txStyles>
    <p:titleStyle>
      <a:lvl1pPr marL="0" marR="0" lvl="0" indent="0" algn="l" defTabSz="3027486" rtl="0" fontAlgn="auto" hangingPunct="1">
        <a:lnSpc>
          <a:spcPct val="90000"/>
        </a:lnSpc>
        <a:spcBef>
          <a:spcPts val="0"/>
        </a:spcBef>
        <a:spcAft>
          <a:spcPts val="0"/>
        </a:spcAft>
        <a:buNone/>
        <a:tabLst/>
        <a:defRPr lang="zh-TW" sz="14568" b="0" i="0" u="none" strike="noStrike" kern="1200" cap="none" spc="0" baseline="0">
          <a:solidFill>
            <a:srgbClr val="000000"/>
          </a:solidFill>
          <a:uFillTx/>
          <a:latin typeface="Calibri Light"/>
          <a:ea typeface="新細明體" pitchFamily="18"/>
        </a:defRPr>
      </a:lvl1pPr>
    </p:titleStyle>
    <p:bodyStyle>
      <a:lvl1pPr marL="756876" marR="0" lvl="0" indent="-756876" algn="l" defTabSz="3027486" rtl="0" fontAlgn="auto" hangingPunct="1">
        <a:lnSpc>
          <a:spcPct val="90000"/>
        </a:lnSpc>
        <a:spcBef>
          <a:spcPts val="3310"/>
        </a:spcBef>
        <a:spcAft>
          <a:spcPts val="0"/>
        </a:spcAft>
        <a:buSzPct val="100000"/>
        <a:buFont typeface="Arial" pitchFamily="34"/>
        <a:buChar char="•"/>
        <a:tabLst/>
        <a:defRPr lang="zh-TW" sz="9271" b="0" i="0" u="none" strike="noStrike" kern="1200" cap="none" spc="0" baseline="0">
          <a:solidFill>
            <a:srgbClr val="000000"/>
          </a:solidFill>
          <a:uFillTx/>
          <a:latin typeface="Calibri"/>
          <a:ea typeface="新細明體" pitchFamily="18"/>
        </a:defRPr>
      </a:lvl1pPr>
      <a:lvl2pPr marL="2270610" marR="0" lvl="1" indent="-756876" algn="l" defTabSz="3027486" rtl="0" fontAlgn="auto" hangingPunct="1">
        <a:lnSpc>
          <a:spcPct val="90000"/>
        </a:lnSpc>
        <a:spcBef>
          <a:spcPts val="1655"/>
        </a:spcBef>
        <a:spcAft>
          <a:spcPts val="0"/>
        </a:spcAft>
        <a:buSzPct val="100000"/>
        <a:buFont typeface="Arial" pitchFamily="34"/>
        <a:buChar char="•"/>
        <a:tabLst/>
        <a:defRPr lang="zh-TW" sz="7946" b="0" i="0" u="none" strike="noStrike" kern="1200" cap="none" spc="0" baseline="0">
          <a:solidFill>
            <a:srgbClr val="000000"/>
          </a:solidFill>
          <a:uFillTx/>
          <a:latin typeface="Calibri"/>
          <a:ea typeface="新細明體" pitchFamily="18"/>
        </a:defRPr>
      </a:lvl2pPr>
      <a:lvl3pPr marL="3784363" marR="0" lvl="2" indent="-756876" algn="l" defTabSz="3027486" rtl="0" fontAlgn="auto" hangingPunct="1">
        <a:lnSpc>
          <a:spcPct val="90000"/>
        </a:lnSpc>
        <a:spcBef>
          <a:spcPts val="1655"/>
        </a:spcBef>
        <a:spcAft>
          <a:spcPts val="0"/>
        </a:spcAft>
        <a:buSzPct val="100000"/>
        <a:buFont typeface="Arial" pitchFamily="34"/>
        <a:buChar char="•"/>
        <a:tabLst/>
        <a:defRPr lang="zh-TW" sz="6622" b="0" i="0" u="none" strike="noStrike" kern="1200" cap="none" spc="0" baseline="0">
          <a:solidFill>
            <a:srgbClr val="000000"/>
          </a:solidFill>
          <a:uFillTx/>
          <a:latin typeface="Calibri"/>
          <a:ea typeface="新細明體" pitchFamily="18"/>
        </a:defRPr>
      </a:lvl3pPr>
      <a:lvl4pPr marL="5298097" marR="0" lvl="3" indent="-756876" algn="l" defTabSz="3027486" rtl="0" fontAlgn="auto" hangingPunct="1">
        <a:lnSpc>
          <a:spcPct val="90000"/>
        </a:lnSpc>
        <a:spcBef>
          <a:spcPts val="1655"/>
        </a:spcBef>
        <a:spcAft>
          <a:spcPts val="0"/>
        </a:spcAft>
        <a:buSzPct val="100000"/>
        <a:buFont typeface="Arial" pitchFamily="34"/>
        <a:buChar char="•"/>
        <a:tabLst/>
        <a:defRPr lang="zh-TW" sz="5960" b="0" i="0" u="none" strike="noStrike" kern="1200" cap="none" spc="0" baseline="0">
          <a:solidFill>
            <a:srgbClr val="000000"/>
          </a:solidFill>
          <a:uFillTx/>
          <a:latin typeface="Calibri"/>
          <a:ea typeface="新細明體" pitchFamily="18"/>
        </a:defRPr>
      </a:lvl4pPr>
      <a:lvl5pPr marL="6811850" marR="0" lvl="4" indent="-756876" algn="l" defTabSz="3027486" rtl="0" fontAlgn="auto" hangingPunct="1">
        <a:lnSpc>
          <a:spcPct val="90000"/>
        </a:lnSpc>
        <a:spcBef>
          <a:spcPts val="1655"/>
        </a:spcBef>
        <a:spcAft>
          <a:spcPts val="0"/>
        </a:spcAft>
        <a:buSzPct val="100000"/>
        <a:buFont typeface="Arial" pitchFamily="34"/>
        <a:buChar char="•"/>
        <a:tabLst/>
        <a:defRPr lang="zh-TW" sz="5960" b="0" i="0" u="none" strike="noStrike" kern="1200" cap="none" spc="0" baseline="0">
          <a:solidFill>
            <a:srgbClr val="000000"/>
          </a:solidFill>
          <a:uFillTx/>
          <a:latin typeface="Calibri"/>
          <a:ea typeface="新細明體" pitchFamily="1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forms.gle/rXgH1Q4kGeXekYN5A" TargetMode="External"/><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hyperlink" Target="https://forms.gle/rXgH1Q4kGeXekYN5A" TargetMode="Externa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hyperlink" Target="https://forms.gle/rXgH1Q4kGeXekYN5A"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B05C83C2-15C7-4CC8-8760-5BFC570701CD}"/>
              </a:ext>
            </a:extLst>
          </p:cNvPr>
          <p:cNvSpPr txBox="1"/>
          <p:nvPr/>
        </p:nvSpPr>
        <p:spPr>
          <a:xfrm>
            <a:off x="2228429" y="5620633"/>
            <a:ext cx="25818349" cy="3316292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endParaRPr lang="en-US" sz="80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en-US" sz="8800" b="1" i="0" u="none" strike="noStrike" kern="0" cap="none" spc="0" baseline="0" dirty="0">
                <a:solidFill>
                  <a:srgbClr val="000000"/>
                </a:solidFill>
                <a:uFillTx/>
                <a:latin typeface="微軟正黑體" pitchFamily="34"/>
                <a:ea typeface="微軟正黑體" pitchFamily="34"/>
              </a:rPr>
              <a: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2024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3"/>
              </a:rPr>
              <a:t>https://forms.gle/rXgH1Q4kGeXekYN5A</a:t>
            </a:r>
            <a:endParaRPr lang="en-US" altLang="zh-TW" sz="7500" kern="0" dirty="0">
              <a:solidFill>
                <a:srgbClr val="000000"/>
              </a:solidFill>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a:t>
            </a:r>
            <a:r>
              <a:rPr lang="en-US" altLang="zh-TW" sz="7500" b="0" i="0" u="none" strike="noStrike" kern="0" cap="none" spc="0" baseline="0" dirty="0">
                <a:solidFill>
                  <a:srgbClr val="000000"/>
                </a:solidFill>
                <a:uFillTx/>
                <a:latin typeface="微軟正黑體" pitchFamily="34"/>
                <a:ea typeface="微軟正黑體" pitchFamily="34"/>
              </a:rPr>
              <a:t>4</a:t>
            </a:r>
            <a:r>
              <a:rPr lang="zh-TW" alt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BAF8C0D-A373-4EBD-BDCD-52B8B228D875}"/>
              </a:ext>
            </a:extLst>
          </p:cNvPr>
          <p:cNvSpPr/>
          <p:nvPr/>
        </p:nvSpPr>
        <p:spPr>
          <a:xfrm>
            <a:off x="17465" y="800730"/>
            <a:ext cx="5080004" cy="3149595"/>
          </a:xfrm>
          <a:prstGeom prst="rect">
            <a:avLst/>
          </a:prstGeom>
          <a:solidFill>
            <a:srgbClr val="FF000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0000" b="1" i="0" u="none" strike="noStrike" kern="0" cap="none" spc="0" baseline="0">
                <a:solidFill>
                  <a:srgbClr val="000000"/>
                </a:solidFill>
                <a:uFillTx/>
                <a:latin typeface="微軟正黑體" pitchFamily="34"/>
                <a:ea typeface="微軟正黑體" pitchFamily="34"/>
              </a:rPr>
              <a:t>範例</a:t>
            </a:r>
          </a:p>
        </p:txBody>
      </p:sp>
      <p:sp>
        <p:nvSpPr>
          <p:cNvPr id="3" name="文字方塊 3">
            <a:extLst>
              <a:ext uri="{FF2B5EF4-FFF2-40B4-BE49-F238E27FC236}">
                <a16:creationId xmlns:a16="http://schemas.microsoft.com/office/drawing/2014/main" id="{A2404CAC-C01E-4D07-838A-5AD3168997F2}"/>
              </a:ext>
            </a:extLst>
          </p:cNvPr>
          <p:cNvSpPr txBox="1"/>
          <p:nvPr/>
        </p:nvSpPr>
        <p:spPr>
          <a:xfrm>
            <a:off x="6826681" y="3797503"/>
            <a:ext cx="16621853" cy="5174818"/>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8500" b="1" i="0" u="none" strike="noStrike" kern="0" cap="none" spc="0" baseline="0">
                <a:solidFill>
                  <a:srgbClr val="000000"/>
                </a:solidFill>
                <a:uFillTx/>
                <a:latin typeface="微軟正黑體" pitchFamily="34"/>
                <a:ea typeface="微軟正黑體" pitchFamily="34"/>
              </a:rPr>
              <a:t>我是題目是標題</a:t>
            </a:r>
            <a:r>
              <a:rPr lang="en-US" sz="8500" b="1" i="0" u="none" strike="noStrike" kern="0" cap="none" spc="0" baseline="0">
                <a:solidFill>
                  <a:srgbClr val="000000"/>
                </a:solidFill>
                <a:uFillTx/>
                <a:latin typeface="微軟正黑體" pitchFamily="34"/>
                <a:ea typeface="微軟正黑體" pitchFamily="34"/>
              </a:rPr>
              <a:t>—</a:t>
            </a:r>
            <a:r>
              <a:rPr lang="zh-TW" sz="8500" b="1" i="0" u="none" strike="noStrike" kern="0" cap="none" spc="0" baseline="0">
                <a:solidFill>
                  <a:srgbClr val="000000"/>
                </a:solidFill>
                <a:uFillTx/>
                <a:latin typeface="微軟正黑體" pitchFamily="34"/>
                <a:ea typeface="微軟正黑體" pitchFamily="34"/>
              </a:rPr>
              <a:t>標題是題目是我</a:t>
            </a:r>
            <a:endParaRPr lang="en-US" sz="85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a:solidFill>
                  <a:srgbClr val="000000"/>
                </a:solidFill>
                <a:uFillTx/>
                <a:latin typeface="微軟正黑體" pitchFamily="34"/>
                <a:ea typeface="微軟正黑體" pitchFamily="34"/>
              </a:rPr>
              <a:t>王小明 助理教授</a:t>
            </a:r>
            <a:endParaRPr lang="en-US" sz="72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a:solidFill>
                  <a:srgbClr val="000000"/>
                </a:solidFill>
                <a:uFillTx/>
                <a:latin typeface="微軟正黑體" pitchFamily="34"/>
                <a:ea typeface="微軟正黑體" pitchFamily="34"/>
              </a:rPr>
              <a:t>國立高雄科技大學 教學熱忱系</a:t>
            </a:r>
            <a:endParaRPr lang="en-US" sz="8500" b="1" i="0" u="none" strike="noStrike" kern="0" cap="none" spc="0" baseline="0">
              <a:solidFill>
                <a:srgbClr val="000000"/>
              </a:solidFill>
              <a:uFillTx/>
              <a:latin typeface="微軟正黑體" pitchFamily="34"/>
              <a:ea typeface="微軟正黑體" pitchFamily="34"/>
            </a:endParaRPr>
          </a:p>
        </p:txBody>
      </p:sp>
      <p:sp>
        <p:nvSpPr>
          <p:cNvPr id="4" name="文字方塊 5">
            <a:extLst>
              <a:ext uri="{FF2B5EF4-FFF2-40B4-BE49-F238E27FC236}">
                <a16:creationId xmlns:a16="http://schemas.microsoft.com/office/drawing/2014/main" id="{31528B14-91CB-47CC-A59F-E4F98F572520}"/>
              </a:ext>
            </a:extLst>
          </p:cNvPr>
          <p:cNvSpPr txBox="1"/>
          <p:nvPr/>
        </p:nvSpPr>
        <p:spPr>
          <a:xfrm>
            <a:off x="1200150" y="9660700"/>
            <a:ext cx="27874917" cy="372409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研究動機與目的</a:t>
            </a:r>
            <a:endParaRPr lang="en-US" sz="70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rgbClr val="000000"/>
                </a:solidFill>
                <a:uFillTx/>
                <a:latin typeface="微軟正黑體" pitchFamily="34"/>
                <a:ea typeface="微軟正黑體" pitchFamily="34"/>
              </a:rPr>
            </a:b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rgbClr val="000000"/>
                </a:solidFill>
                <a:uFillTx/>
                <a:latin typeface="微軟正黑體" pitchFamily="34"/>
                <a:ea typeface="微軟正黑體" pitchFamily="34"/>
              </a:rPr>
            </a:b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4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800" b="1" i="0" u="none" strike="noStrike" kern="0" cap="none" spc="0" baseline="0">
              <a:solidFill>
                <a:srgbClr val="000000"/>
              </a:solidFill>
              <a:uFillTx/>
              <a:latin typeface="微軟正黑體" pitchFamily="34"/>
              <a:ea typeface="微軟正黑體" pitchFamily="34"/>
            </a:endParaRPr>
          </a:p>
        </p:txBody>
      </p:sp>
      <p:sp>
        <p:nvSpPr>
          <p:cNvPr id="5" name="文字方塊 6">
            <a:extLst>
              <a:ext uri="{FF2B5EF4-FFF2-40B4-BE49-F238E27FC236}">
                <a16:creationId xmlns:a16="http://schemas.microsoft.com/office/drawing/2014/main" id="{C14DF24C-0757-4BAA-806D-99CAE2CDA97A}"/>
              </a:ext>
            </a:extLst>
          </p:cNvPr>
          <p:cNvSpPr txBox="1"/>
          <p:nvPr/>
        </p:nvSpPr>
        <p:spPr>
          <a:xfrm>
            <a:off x="1159751" y="14193161"/>
            <a:ext cx="13936663" cy="440120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文獻探討</a:t>
            </a:r>
            <a:endParaRPr lang="en-US" sz="70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6" name="矩形 7">
            <a:extLst>
              <a:ext uri="{FF2B5EF4-FFF2-40B4-BE49-F238E27FC236}">
                <a16:creationId xmlns:a16="http://schemas.microsoft.com/office/drawing/2014/main" id="{2294303A-50D1-4987-94ED-80FCB4B97F72}"/>
              </a:ext>
            </a:extLst>
          </p:cNvPr>
          <p:cNvSpPr/>
          <p:nvPr/>
        </p:nvSpPr>
        <p:spPr>
          <a:xfrm>
            <a:off x="15761576" y="14193161"/>
            <a:ext cx="14048503" cy="440120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研究問題</a:t>
            </a:r>
            <a:endParaRPr lang="en-US" sz="72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7" name="矩形 8">
            <a:extLst>
              <a:ext uri="{FF2B5EF4-FFF2-40B4-BE49-F238E27FC236}">
                <a16:creationId xmlns:a16="http://schemas.microsoft.com/office/drawing/2014/main" id="{08C7C699-96FF-4420-B529-FDBF1FD371FD}"/>
              </a:ext>
            </a:extLst>
          </p:cNvPr>
          <p:cNvSpPr/>
          <p:nvPr/>
        </p:nvSpPr>
        <p:spPr>
          <a:xfrm>
            <a:off x="15761576"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教學暨研究成果</a:t>
            </a:r>
            <a:endParaRPr lang="en-US" sz="6000" b="1" i="0" u="none" strike="noStrike" kern="0" cap="none" spc="0" baseline="0">
              <a:solidFill>
                <a:srgbClr val="000000"/>
              </a:solidFill>
              <a:uFillTx/>
              <a:latin typeface="微軟正黑體" pitchFamily="34"/>
              <a:ea typeface="微軟正黑體" pitchFamily="34"/>
            </a:endParaRPr>
          </a:p>
        </p:txBody>
      </p:sp>
      <p:pic>
        <p:nvPicPr>
          <p:cNvPr id="8" name="圖片 9">
            <a:extLst>
              <a:ext uri="{FF2B5EF4-FFF2-40B4-BE49-F238E27FC236}">
                <a16:creationId xmlns:a16="http://schemas.microsoft.com/office/drawing/2014/main" id="{B7118F65-01F7-4744-A975-CBE96AE40D93}"/>
              </a:ext>
            </a:extLst>
          </p:cNvPr>
          <p:cNvPicPr>
            <a:picLocks noChangeAspect="1"/>
          </p:cNvPicPr>
          <p:nvPr/>
        </p:nvPicPr>
        <p:blipFill>
          <a:blip r:embed="rId3"/>
          <a:stretch>
            <a:fillRect/>
          </a:stretch>
        </p:blipFill>
        <p:spPr>
          <a:xfrm>
            <a:off x="15895755" y="29969981"/>
            <a:ext cx="7474424" cy="5046216"/>
          </a:xfrm>
          <a:prstGeom prst="rect">
            <a:avLst/>
          </a:prstGeom>
          <a:noFill/>
          <a:ln cap="flat">
            <a:noFill/>
          </a:ln>
        </p:spPr>
      </p:pic>
      <p:pic>
        <p:nvPicPr>
          <p:cNvPr id="9" name="圖片 10">
            <a:extLst>
              <a:ext uri="{FF2B5EF4-FFF2-40B4-BE49-F238E27FC236}">
                <a16:creationId xmlns:a16="http://schemas.microsoft.com/office/drawing/2014/main" id="{BA6051D1-A0E7-49F2-939B-675DBB424738}"/>
              </a:ext>
            </a:extLst>
          </p:cNvPr>
          <p:cNvPicPr>
            <a:picLocks noChangeAspect="1"/>
          </p:cNvPicPr>
          <p:nvPr/>
        </p:nvPicPr>
        <p:blipFill>
          <a:blip r:embed="rId4"/>
          <a:stretch>
            <a:fillRect/>
          </a:stretch>
        </p:blipFill>
        <p:spPr>
          <a:xfrm>
            <a:off x="15761576" y="20839825"/>
            <a:ext cx="11864184" cy="8518669"/>
          </a:xfrm>
          <a:prstGeom prst="rect">
            <a:avLst/>
          </a:prstGeom>
          <a:noFill/>
          <a:ln cap="flat">
            <a:noFill/>
          </a:ln>
        </p:spPr>
      </p:pic>
      <p:cxnSp>
        <p:nvCxnSpPr>
          <p:cNvPr id="10" name="直線接點 13">
            <a:extLst>
              <a:ext uri="{FF2B5EF4-FFF2-40B4-BE49-F238E27FC236}">
                <a16:creationId xmlns:a16="http://schemas.microsoft.com/office/drawing/2014/main" id="{D9E2F1A9-9FD1-472F-A877-8403F6DA499E}"/>
              </a:ext>
            </a:extLst>
          </p:cNvPr>
          <p:cNvCxnSpPr/>
          <p:nvPr/>
        </p:nvCxnSpPr>
        <p:spPr>
          <a:xfrm>
            <a:off x="1504956" y="13886654"/>
            <a:ext cx="27265314" cy="0"/>
          </a:xfrm>
          <a:prstGeom prst="straightConnector1">
            <a:avLst/>
          </a:prstGeom>
          <a:noFill/>
          <a:ln w="76196" cap="flat">
            <a:solidFill>
              <a:srgbClr val="FFFFFF"/>
            </a:solidFill>
            <a:custDash>
              <a:ds d="100000" sp="100000"/>
            </a:custDash>
            <a:miter/>
          </a:ln>
        </p:spPr>
      </p:cxnSp>
      <p:cxnSp>
        <p:nvCxnSpPr>
          <p:cNvPr id="11" name="直線接點 14">
            <a:extLst>
              <a:ext uri="{FF2B5EF4-FFF2-40B4-BE49-F238E27FC236}">
                <a16:creationId xmlns:a16="http://schemas.microsoft.com/office/drawing/2014/main" id="{826A83B7-9A6D-48E6-AD8A-BA04049AA963}"/>
              </a:ext>
            </a:extLst>
          </p:cNvPr>
          <p:cNvCxnSpPr/>
          <p:nvPr/>
        </p:nvCxnSpPr>
        <p:spPr>
          <a:xfrm>
            <a:off x="1504956" y="18972629"/>
            <a:ext cx="12990505" cy="0"/>
          </a:xfrm>
          <a:prstGeom prst="straightConnector1">
            <a:avLst/>
          </a:prstGeom>
          <a:noFill/>
          <a:ln w="76196" cap="flat">
            <a:solidFill>
              <a:srgbClr val="FFFFFF"/>
            </a:solidFill>
            <a:custDash>
              <a:ds d="100000" sp="100000"/>
            </a:custDash>
            <a:miter/>
          </a:ln>
        </p:spPr>
      </p:cxnSp>
      <p:cxnSp>
        <p:nvCxnSpPr>
          <p:cNvPr id="12" name="直線接點 16">
            <a:extLst>
              <a:ext uri="{FF2B5EF4-FFF2-40B4-BE49-F238E27FC236}">
                <a16:creationId xmlns:a16="http://schemas.microsoft.com/office/drawing/2014/main" id="{31E1583D-97BA-4E13-9D95-46E263525C4A}"/>
              </a:ext>
            </a:extLst>
          </p:cNvPr>
          <p:cNvCxnSpPr/>
          <p:nvPr/>
        </p:nvCxnSpPr>
        <p:spPr>
          <a:xfrm>
            <a:off x="15840078" y="18972629"/>
            <a:ext cx="12930192" cy="0"/>
          </a:xfrm>
          <a:prstGeom prst="straightConnector1">
            <a:avLst/>
          </a:prstGeom>
          <a:noFill/>
          <a:ln w="76196" cap="flat">
            <a:solidFill>
              <a:srgbClr val="FFFFFF"/>
            </a:solidFill>
            <a:custDash>
              <a:ds d="100000" sp="100000"/>
            </a:custDash>
            <a:miter/>
          </a:ln>
        </p:spPr>
      </p:cxnSp>
      <p:cxnSp>
        <p:nvCxnSpPr>
          <p:cNvPr id="13" name="直線接點 19">
            <a:extLst>
              <a:ext uri="{FF2B5EF4-FFF2-40B4-BE49-F238E27FC236}">
                <a16:creationId xmlns:a16="http://schemas.microsoft.com/office/drawing/2014/main" id="{7B7B2205-9DB8-42A2-8BDF-351D63370A27}"/>
              </a:ext>
            </a:extLst>
          </p:cNvPr>
          <p:cNvCxnSpPr/>
          <p:nvPr/>
        </p:nvCxnSpPr>
        <p:spPr>
          <a:xfrm>
            <a:off x="15137608" y="19923806"/>
            <a:ext cx="0" cy="14901419"/>
          </a:xfrm>
          <a:prstGeom prst="straightConnector1">
            <a:avLst/>
          </a:prstGeom>
          <a:noFill/>
          <a:ln w="76196" cap="flat">
            <a:solidFill>
              <a:srgbClr val="FFFFFF"/>
            </a:solidFill>
            <a:custDash>
              <a:ds d="100000" sp="100000"/>
            </a:custDash>
            <a:miter/>
          </a:ln>
        </p:spPr>
      </p:cxnSp>
      <p:cxnSp>
        <p:nvCxnSpPr>
          <p:cNvPr id="14" name="直線接點 21">
            <a:extLst>
              <a:ext uri="{FF2B5EF4-FFF2-40B4-BE49-F238E27FC236}">
                <a16:creationId xmlns:a16="http://schemas.microsoft.com/office/drawing/2014/main" id="{A2ABCC52-0B68-47F2-AE80-5E7675926B99}"/>
              </a:ext>
            </a:extLst>
          </p:cNvPr>
          <p:cNvCxnSpPr/>
          <p:nvPr/>
        </p:nvCxnSpPr>
        <p:spPr>
          <a:xfrm>
            <a:off x="15137608" y="14193161"/>
            <a:ext cx="0" cy="4158408"/>
          </a:xfrm>
          <a:prstGeom prst="straightConnector1">
            <a:avLst/>
          </a:prstGeom>
          <a:noFill/>
          <a:ln w="76196" cap="flat">
            <a:solidFill>
              <a:srgbClr val="FFFFFF"/>
            </a:solidFill>
            <a:custDash>
              <a:ds d="100000" sp="100000"/>
            </a:custDash>
            <a:miter/>
          </a:ln>
        </p:spPr>
      </p:cxnSp>
      <p:cxnSp>
        <p:nvCxnSpPr>
          <p:cNvPr id="15" name="直線接點 24">
            <a:extLst>
              <a:ext uri="{FF2B5EF4-FFF2-40B4-BE49-F238E27FC236}">
                <a16:creationId xmlns:a16="http://schemas.microsoft.com/office/drawing/2014/main" id="{C4FD27AC-CB44-4293-964C-99900048878E}"/>
              </a:ext>
            </a:extLst>
          </p:cNvPr>
          <p:cNvCxnSpPr/>
          <p:nvPr/>
        </p:nvCxnSpPr>
        <p:spPr>
          <a:xfrm>
            <a:off x="1504956" y="36020520"/>
            <a:ext cx="27265314" cy="0"/>
          </a:xfrm>
          <a:prstGeom prst="straightConnector1">
            <a:avLst/>
          </a:prstGeom>
          <a:noFill/>
          <a:ln w="76196" cap="flat">
            <a:solidFill>
              <a:srgbClr val="FFFFFF"/>
            </a:solidFill>
            <a:custDash>
              <a:ds d="100000" sp="100000"/>
            </a:custDash>
            <a:miter/>
          </a:ln>
        </p:spPr>
      </p:cxnSp>
      <p:sp>
        <p:nvSpPr>
          <p:cNvPr id="16" name="矩形 25">
            <a:extLst>
              <a:ext uri="{FF2B5EF4-FFF2-40B4-BE49-F238E27FC236}">
                <a16:creationId xmlns:a16="http://schemas.microsoft.com/office/drawing/2014/main" id="{98BA3967-791C-4E72-A0E8-BA0FC51E4E07}"/>
              </a:ext>
            </a:extLst>
          </p:cNvPr>
          <p:cNvSpPr/>
          <p:nvPr/>
        </p:nvSpPr>
        <p:spPr>
          <a:xfrm>
            <a:off x="1159751" y="36513939"/>
            <a:ext cx="28650328" cy="3046991"/>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建議與省思</a:t>
            </a:r>
            <a:endParaRPr lang="en-US" sz="60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17" name="矩形 20">
            <a:extLst>
              <a:ext uri="{FF2B5EF4-FFF2-40B4-BE49-F238E27FC236}">
                <a16:creationId xmlns:a16="http://schemas.microsoft.com/office/drawing/2014/main" id="{7411BABD-6FA9-45F7-98E2-3B7107B8868B}"/>
              </a:ext>
            </a:extLst>
          </p:cNvPr>
          <p:cNvSpPr/>
          <p:nvPr/>
        </p:nvSpPr>
        <p:spPr>
          <a:xfrm>
            <a:off x="1159751"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dirty="0">
                <a:solidFill>
                  <a:srgbClr val="000000"/>
                </a:solidFill>
                <a:uFillTx/>
                <a:latin typeface="微軟正黑體" pitchFamily="34"/>
                <a:ea typeface="微軟正黑體" pitchFamily="34"/>
              </a:rPr>
              <a:t>研究設計與方法</a:t>
            </a:r>
            <a:endParaRPr lang="en-US" sz="6000" b="1" i="0" u="none" strike="noStrike" kern="0" cap="none" spc="0" baseline="0" dirty="0">
              <a:solidFill>
                <a:srgbClr val="000000"/>
              </a:solidFill>
              <a:uFillTx/>
              <a:latin typeface="微軟正黑體" pitchFamily="34"/>
              <a:ea typeface="微軟正黑體" pitchFamily="34"/>
            </a:endParaRPr>
          </a:p>
        </p:txBody>
      </p:sp>
      <p:grpSp>
        <p:nvGrpSpPr>
          <p:cNvPr id="18" name="資料庫圖表 2">
            <a:extLst>
              <a:ext uri="{FF2B5EF4-FFF2-40B4-BE49-F238E27FC236}">
                <a16:creationId xmlns:a16="http://schemas.microsoft.com/office/drawing/2014/main" id="{9BFEACCD-7567-4573-9662-AAB9E1F543B4}"/>
              </a:ext>
            </a:extLst>
          </p:cNvPr>
          <p:cNvGrpSpPr/>
          <p:nvPr/>
        </p:nvGrpSpPr>
        <p:grpSpPr>
          <a:xfrm>
            <a:off x="4517394" y="21401881"/>
            <a:ext cx="6872154" cy="4579817"/>
            <a:chOff x="3195325" y="21577773"/>
            <a:chExt cx="6872154" cy="4579817"/>
          </a:xfrm>
        </p:grpSpPr>
        <p:sp>
          <p:nvSpPr>
            <p:cNvPr id="19" name="手繪多邊形 19">
              <a:extLst>
                <a:ext uri="{FF2B5EF4-FFF2-40B4-BE49-F238E27FC236}">
                  <a16:creationId xmlns:a16="http://schemas.microsoft.com/office/drawing/2014/main" id="{0EDE29CF-D6A7-4479-8F7D-F2FFC1E528DA}"/>
                </a:ext>
              </a:extLst>
            </p:cNvPr>
            <p:cNvSpPr/>
            <p:nvPr/>
          </p:nvSpPr>
          <p:spPr>
            <a:xfrm>
              <a:off x="3195325" y="25025655"/>
              <a:ext cx="6872154" cy="1131935"/>
            </a:xfrm>
            <a:custGeom>
              <a:avLst/>
              <a:gdLst>
                <a:gd name="f0" fmla="val 10800000"/>
                <a:gd name="f1" fmla="val 5400000"/>
                <a:gd name="f2" fmla="val 180"/>
                <a:gd name="f3" fmla="val w"/>
                <a:gd name="f4" fmla="val h"/>
                <a:gd name="f5" fmla="val 0"/>
                <a:gd name="f6" fmla="val 6872156"/>
                <a:gd name="f7" fmla="val 1131937"/>
                <a:gd name="f8" fmla="+- 0 0 -90"/>
                <a:gd name="f9" fmla="*/ f3 1 6872156"/>
                <a:gd name="f10" fmla="*/ f4 1 1131937"/>
                <a:gd name="f11" fmla="+- f7 0 f5"/>
                <a:gd name="f12" fmla="+- f6 0 f5"/>
                <a:gd name="f13" fmla="*/ f8 f0 1"/>
                <a:gd name="f14" fmla="*/ f12 1 6872156"/>
                <a:gd name="f15" fmla="*/ f11 1 1131937"/>
                <a:gd name="f16" fmla="*/ 0 f12 1"/>
                <a:gd name="f17" fmla="*/ 0 f11 1"/>
                <a:gd name="f18" fmla="*/ 6872156 f12 1"/>
                <a:gd name="f19" fmla="*/ 1131937 f11 1"/>
                <a:gd name="f20" fmla="*/ f13 1 f2"/>
                <a:gd name="f21" fmla="*/ f16 1 6872156"/>
                <a:gd name="f22" fmla="*/ f17 1 1131937"/>
                <a:gd name="f23" fmla="*/ f18 1 6872156"/>
                <a:gd name="f24" fmla="*/ f19 1 11319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6872156" h="1131937">
                  <a:moveTo>
                    <a:pt x="f5" y="f5"/>
                  </a:moveTo>
                  <a:lnTo>
                    <a:pt x="f6" y="f5"/>
                  </a:lnTo>
                  <a:lnTo>
                    <a:pt x="f6" y="f7"/>
                  </a:lnTo>
                  <a:lnTo>
                    <a:pt x="f5" y="f7"/>
                  </a:lnTo>
                  <a:lnTo>
                    <a:pt x="f5" y="f5"/>
                  </a:lnTo>
                  <a:close/>
                </a:path>
              </a:pathLst>
            </a:custGeom>
            <a:solidFill>
              <a:srgbClr val="A5A5A5">
                <a:alpha val="90000"/>
              </a:srgbClr>
            </a:solidFill>
            <a:ln w="12701" cap="flat">
              <a:solidFill>
                <a:srgbClr val="FFFFFF"/>
              </a:solidFill>
              <a:prstDash val="solid"/>
              <a:miter/>
            </a:ln>
          </p:spPr>
          <p:txBody>
            <a:bodyPr vert="horz" wrap="square" lIns="128016" tIns="128016" rIns="128016" bIns="648702"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0" name="手繪多邊形 20">
              <a:extLst>
                <a:ext uri="{FF2B5EF4-FFF2-40B4-BE49-F238E27FC236}">
                  <a16:creationId xmlns:a16="http://schemas.microsoft.com/office/drawing/2014/main" id="{AAB95DD3-D538-44F6-97A1-1C0294ECA0E5}"/>
                </a:ext>
              </a:extLst>
            </p:cNvPr>
            <p:cNvSpPr/>
            <p:nvPr/>
          </p:nvSpPr>
          <p:spPr>
            <a:xfrm>
              <a:off x="3195325"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9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1" name="手繪多邊形 21">
              <a:extLst>
                <a:ext uri="{FF2B5EF4-FFF2-40B4-BE49-F238E27FC236}">
                  <a16:creationId xmlns:a16="http://schemas.microsoft.com/office/drawing/2014/main" id="{BBA0C51B-8EB2-47A6-9D02-0366303A4D77}"/>
                </a:ext>
              </a:extLst>
            </p:cNvPr>
            <p:cNvSpPr/>
            <p:nvPr/>
          </p:nvSpPr>
          <p:spPr>
            <a:xfrm>
              <a:off x="6631402"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82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2" name="手繪多邊形 22">
              <a:extLst>
                <a:ext uri="{FF2B5EF4-FFF2-40B4-BE49-F238E27FC236}">
                  <a16:creationId xmlns:a16="http://schemas.microsoft.com/office/drawing/2014/main" id="{DB1CC7DA-1057-4C0B-B51B-809A76785475}"/>
                </a:ext>
              </a:extLst>
            </p:cNvPr>
            <p:cNvSpPr/>
            <p:nvPr/>
          </p:nvSpPr>
          <p:spPr>
            <a:xfrm>
              <a:off x="3195325" y="23301710"/>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7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3" name="手繪多邊形 23">
              <a:extLst>
                <a:ext uri="{FF2B5EF4-FFF2-40B4-BE49-F238E27FC236}">
                  <a16:creationId xmlns:a16="http://schemas.microsoft.com/office/drawing/2014/main" id="{4E9CCBBD-9D77-465C-9187-9B442ADCBF17}"/>
                </a:ext>
              </a:extLst>
            </p:cNvPr>
            <p:cNvSpPr/>
            <p:nvPr/>
          </p:nvSpPr>
          <p:spPr>
            <a:xfrm>
              <a:off x="3195325"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74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4" name="手繪多邊形 24">
              <a:extLst>
                <a:ext uri="{FF2B5EF4-FFF2-40B4-BE49-F238E27FC236}">
                  <a16:creationId xmlns:a16="http://schemas.microsoft.com/office/drawing/2014/main" id="{257C7DB2-808B-48D7-BB86-36758ED239E6}"/>
                </a:ext>
              </a:extLst>
            </p:cNvPr>
            <p:cNvSpPr/>
            <p:nvPr/>
          </p:nvSpPr>
          <p:spPr>
            <a:xfrm>
              <a:off x="6631402"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66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5" name="手繪多邊形 25">
              <a:extLst>
                <a:ext uri="{FF2B5EF4-FFF2-40B4-BE49-F238E27FC236}">
                  <a16:creationId xmlns:a16="http://schemas.microsoft.com/office/drawing/2014/main" id="{8439F717-4A19-44EB-811F-0071D403BE4D}"/>
                </a:ext>
              </a:extLst>
            </p:cNvPr>
            <p:cNvSpPr/>
            <p:nvPr/>
          </p:nvSpPr>
          <p:spPr>
            <a:xfrm>
              <a:off x="3195325" y="21577773"/>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5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6" name="手繪多邊形 26">
              <a:extLst>
                <a:ext uri="{FF2B5EF4-FFF2-40B4-BE49-F238E27FC236}">
                  <a16:creationId xmlns:a16="http://schemas.microsoft.com/office/drawing/2014/main" id="{F1A13FBE-9688-4E93-990C-CA1E1E87BD1A}"/>
                </a:ext>
              </a:extLst>
            </p:cNvPr>
            <p:cNvSpPr/>
            <p:nvPr/>
          </p:nvSpPr>
          <p:spPr>
            <a:xfrm>
              <a:off x="3195325"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8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7" name="手繪多邊形 27">
              <a:extLst>
                <a:ext uri="{FF2B5EF4-FFF2-40B4-BE49-F238E27FC236}">
                  <a16:creationId xmlns:a16="http://schemas.microsoft.com/office/drawing/2014/main" id="{CC3BECF4-4F26-46A5-BCFD-329CE404456B}"/>
                </a:ext>
              </a:extLst>
            </p:cNvPr>
            <p:cNvSpPr/>
            <p:nvPr/>
          </p:nvSpPr>
          <p:spPr>
            <a:xfrm>
              <a:off x="6631402"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grpSp>
      <p:sp>
        <p:nvSpPr>
          <p:cNvPr id="28" name="矩形 22">
            <a:extLst>
              <a:ext uri="{FF2B5EF4-FFF2-40B4-BE49-F238E27FC236}">
                <a16:creationId xmlns:a16="http://schemas.microsoft.com/office/drawing/2014/main" id="{BA7E0DBC-4636-4C5D-A8D7-668235674FF4}"/>
              </a:ext>
            </a:extLst>
          </p:cNvPr>
          <p:cNvSpPr/>
          <p:nvPr/>
        </p:nvSpPr>
        <p:spPr>
          <a:xfrm>
            <a:off x="1159751" y="26804822"/>
            <a:ext cx="13936663" cy="821763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29" name="文字方塊 29">
            <a:extLst>
              <a:ext uri="{FF2B5EF4-FFF2-40B4-BE49-F238E27FC236}">
                <a16:creationId xmlns:a16="http://schemas.microsoft.com/office/drawing/2014/main" id="{EB39174E-FFF2-4115-8A93-84FD83F41551}"/>
              </a:ext>
            </a:extLst>
          </p:cNvPr>
          <p:cNvSpPr txBox="1"/>
          <p:nvPr/>
        </p:nvSpPr>
        <p:spPr>
          <a:xfrm>
            <a:off x="-27424108" y="6858868"/>
            <a:ext cx="25818349" cy="3316292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zh-TW" altLang="en-US" sz="8800" b="1" i="0" u="none" strike="noStrike" kern="0" cap="none" spc="0" baseline="0" dirty="0">
                <a:solidFill>
                  <a:srgbClr val="000000"/>
                </a:solidFill>
                <a:uFillTx/>
                <a:latin typeface="微軟正黑體" pitchFamily="34"/>
                <a:ea typeface="微軟正黑體" pitchFamily="34"/>
              </a:rPr>
              <a:t>*</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a:t>
            </a:r>
            <a:r>
              <a:rPr lang="en-US" altLang="zh-TW" sz="7500" b="0" i="0" u="none" strike="noStrike" kern="0" cap="none" spc="0" baseline="0" dirty="0">
                <a:solidFill>
                  <a:srgbClr val="000000"/>
                </a:solidFill>
                <a:uFillTx/>
                <a:latin typeface="微軟正黑體" pitchFamily="34"/>
                <a:ea typeface="微軟正黑體" pitchFamily="34"/>
              </a:rPr>
              <a:t>4</a:t>
            </a:r>
            <a:r>
              <a:rPr 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5"/>
              </a:rPr>
              <a:t>https://forms.gle/rXgH1Q4kGeXekYN5A</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2024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BAF8C0D-A373-4EBD-BDCD-52B8B228D875}"/>
              </a:ext>
            </a:extLst>
          </p:cNvPr>
          <p:cNvSpPr/>
          <p:nvPr/>
        </p:nvSpPr>
        <p:spPr>
          <a:xfrm>
            <a:off x="17465" y="800730"/>
            <a:ext cx="5080004" cy="3149595"/>
          </a:xfrm>
          <a:prstGeom prst="rect">
            <a:avLst/>
          </a:prstGeom>
          <a:solidFill>
            <a:srgbClr val="FF000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0000" b="1" i="0" u="none" strike="noStrike" kern="0" cap="none" spc="0" baseline="0">
                <a:solidFill>
                  <a:srgbClr val="000000"/>
                </a:solidFill>
                <a:uFillTx/>
                <a:latin typeface="微軟正黑體" pitchFamily="34"/>
                <a:ea typeface="微軟正黑體" pitchFamily="34"/>
              </a:rPr>
              <a:t>範例</a:t>
            </a:r>
          </a:p>
        </p:txBody>
      </p:sp>
      <p:sp>
        <p:nvSpPr>
          <p:cNvPr id="3" name="文字方塊 3">
            <a:extLst>
              <a:ext uri="{FF2B5EF4-FFF2-40B4-BE49-F238E27FC236}">
                <a16:creationId xmlns:a16="http://schemas.microsoft.com/office/drawing/2014/main" id="{A2404CAC-C01E-4D07-838A-5AD3168997F2}"/>
              </a:ext>
            </a:extLst>
          </p:cNvPr>
          <p:cNvSpPr txBox="1"/>
          <p:nvPr/>
        </p:nvSpPr>
        <p:spPr>
          <a:xfrm>
            <a:off x="6826681" y="3797503"/>
            <a:ext cx="16621853" cy="5174818"/>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8500" b="1" i="0" u="none" strike="noStrike" kern="0" cap="none" spc="0" baseline="0" dirty="0">
                <a:solidFill>
                  <a:schemeClr val="bg1"/>
                </a:solidFill>
                <a:uFillTx/>
                <a:latin typeface="微軟正黑體" pitchFamily="34"/>
                <a:ea typeface="微軟正黑體" pitchFamily="34"/>
              </a:rPr>
              <a:t>我是題目是標題</a:t>
            </a:r>
            <a:r>
              <a:rPr lang="en-US" sz="8500" b="1" i="0" u="none" strike="noStrike" kern="0" cap="none" spc="0" baseline="0" dirty="0">
                <a:solidFill>
                  <a:schemeClr val="bg1"/>
                </a:solidFill>
                <a:uFillTx/>
                <a:latin typeface="微軟正黑體" pitchFamily="34"/>
                <a:ea typeface="微軟正黑體" pitchFamily="34"/>
              </a:rPr>
              <a:t>—</a:t>
            </a:r>
            <a:r>
              <a:rPr lang="zh-TW" sz="8500" b="1" i="0" u="none" strike="noStrike" kern="0" cap="none" spc="0" baseline="0" dirty="0">
                <a:solidFill>
                  <a:schemeClr val="bg1"/>
                </a:solidFill>
                <a:uFillTx/>
                <a:latin typeface="微軟正黑體" pitchFamily="34"/>
                <a:ea typeface="微軟正黑體" pitchFamily="34"/>
              </a:rPr>
              <a:t>標題是題目是我</a:t>
            </a:r>
            <a:endParaRPr lang="en-US" sz="8500" b="1" i="0" u="none" strike="noStrike" kern="0" cap="none" spc="0" baseline="0" dirty="0">
              <a:solidFill>
                <a:schemeClr val="bg1"/>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dirty="0">
                <a:solidFill>
                  <a:schemeClr val="bg1"/>
                </a:solidFill>
                <a:uFillTx/>
                <a:latin typeface="微軟正黑體" pitchFamily="34"/>
                <a:ea typeface="微軟正黑體" pitchFamily="34"/>
              </a:rPr>
              <a:t>王小明 助理教授</a:t>
            </a:r>
            <a:endParaRPr lang="en-US" sz="7200" b="1" i="0" u="none" strike="noStrike" kern="0" cap="none" spc="0" baseline="0" dirty="0">
              <a:solidFill>
                <a:schemeClr val="bg1"/>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dirty="0">
                <a:solidFill>
                  <a:schemeClr val="bg1"/>
                </a:solidFill>
                <a:uFillTx/>
                <a:latin typeface="微軟正黑體" pitchFamily="34"/>
                <a:ea typeface="微軟正黑體" pitchFamily="34"/>
              </a:rPr>
              <a:t>國立高雄科技大學 教學熱忱系</a:t>
            </a:r>
            <a:endParaRPr lang="en-US" sz="8500" b="1" i="0" u="none" strike="noStrike" kern="0" cap="none" spc="0" baseline="0" dirty="0">
              <a:solidFill>
                <a:schemeClr val="bg1"/>
              </a:solidFill>
              <a:uFillTx/>
              <a:latin typeface="微軟正黑體" pitchFamily="34"/>
              <a:ea typeface="微軟正黑體" pitchFamily="34"/>
            </a:endParaRPr>
          </a:p>
        </p:txBody>
      </p:sp>
      <p:sp>
        <p:nvSpPr>
          <p:cNvPr id="4" name="文字方塊 5">
            <a:extLst>
              <a:ext uri="{FF2B5EF4-FFF2-40B4-BE49-F238E27FC236}">
                <a16:creationId xmlns:a16="http://schemas.microsoft.com/office/drawing/2014/main" id="{31528B14-91CB-47CC-A59F-E4F98F572520}"/>
              </a:ext>
            </a:extLst>
          </p:cNvPr>
          <p:cNvSpPr txBox="1"/>
          <p:nvPr/>
        </p:nvSpPr>
        <p:spPr>
          <a:xfrm>
            <a:off x="1200150" y="9660700"/>
            <a:ext cx="27874917" cy="372409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研究動機與目的</a:t>
            </a:r>
            <a:endParaRPr lang="en-US" sz="7000" b="1" i="0" u="none" strike="noStrike" kern="0" cap="none" spc="0" baseline="0">
              <a:solidFill>
                <a:schemeClr val="bg1"/>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chemeClr val="bg1"/>
                </a:solidFill>
                <a:uFillTx/>
                <a:latin typeface="微軟正黑體" pitchFamily="34"/>
                <a:ea typeface="微軟正黑體" pitchFamily="34"/>
              </a:rPr>
            </a:b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chemeClr val="bg1"/>
                </a:solidFill>
                <a:uFillTx/>
                <a:latin typeface="微軟正黑體" pitchFamily="34"/>
                <a:ea typeface="微軟正黑體" pitchFamily="34"/>
              </a:rPr>
            </a:b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400" b="1" i="0" u="none" strike="noStrike" kern="0" cap="none" spc="0" baseline="0">
              <a:solidFill>
                <a:schemeClr val="bg1"/>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800" b="1" i="0" u="none" strike="noStrike" kern="0" cap="none" spc="0" baseline="0">
              <a:solidFill>
                <a:schemeClr val="bg1"/>
              </a:solidFill>
              <a:uFillTx/>
              <a:latin typeface="微軟正黑體" pitchFamily="34"/>
              <a:ea typeface="微軟正黑體" pitchFamily="34"/>
            </a:endParaRPr>
          </a:p>
        </p:txBody>
      </p:sp>
      <p:sp>
        <p:nvSpPr>
          <p:cNvPr id="5" name="文字方塊 6">
            <a:extLst>
              <a:ext uri="{FF2B5EF4-FFF2-40B4-BE49-F238E27FC236}">
                <a16:creationId xmlns:a16="http://schemas.microsoft.com/office/drawing/2014/main" id="{C14DF24C-0757-4BAA-806D-99CAE2CDA97A}"/>
              </a:ext>
            </a:extLst>
          </p:cNvPr>
          <p:cNvSpPr txBox="1"/>
          <p:nvPr/>
        </p:nvSpPr>
        <p:spPr>
          <a:xfrm>
            <a:off x="1159751" y="14193161"/>
            <a:ext cx="13936663" cy="440120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文獻探討</a:t>
            </a:r>
            <a:endParaRPr lang="en-US" sz="70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6" name="矩形 7">
            <a:extLst>
              <a:ext uri="{FF2B5EF4-FFF2-40B4-BE49-F238E27FC236}">
                <a16:creationId xmlns:a16="http://schemas.microsoft.com/office/drawing/2014/main" id="{2294303A-50D1-4987-94ED-80FCB4B97F72}"/>
              </a:ext>
            </a:extLst>
          </p:cNvPr>
          <p:cNvSpPr/>
          <p:nvPr/>
        </p:nvSpPr>
        <p:spPr>
          <a:xfrm>
            <a:off x="15761576" y="14193161"/>
            <a:ext cx="14048503" cy="440120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研究問題</a:t>
            </a:r>
            <a:endParaRPr lang="en-US" sz="72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7" name="矩形 8">
            <a:extLst>
              <a:ext uri="{FF2B5EF4-FFF2-40B4-BE49-F238E27FC236}">
                <a16:creationId xmlns:a16="http://schemas.microsoft.com/office/drawing/2014/main" id="{08C7C699-96FF-4420-B529-FDBF1FD371FD}"/>
              </a:ext>
            </a:extLst>
          </p:cNvPr>
          <p:cNvSpPr/>
          <p:nvPr/>
        </p:nvSpPr>
        <p:spPr>
          <a:xfrm>
            <a:off x="15761576"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教學暨研究成果</a:t>
            </a:r>
            <a:endParaRPr lang="en-US" sz="6000" b="1" i="0" u="none" strike="noStrike" kern="0" cap="none" spc="0" baseline="0">
              <a:solidFill>
                <a:schemeClr val="bg1"/>
              </a:solidFill>
              <a:uFillTx/>
              <a:latin typeface="微軟正黑體" pitchFamily="34"/>
              <a:ea typeface="微軟正黑體" pitchFamily="34"/>
            </a:endParaRPr>
          </a:p>
        </p:txBody>
      </p:sp>
      <p:pic>
        <p:nvPicPr>
          <p:cNvPr id="8" name="圖片 9">
            <a:extLst>
              <a:ext uri="{FF2B5EF4-FFF2-40B4-BE49-F238E27FC236}">
                <a16:creationId xmlns:a16="http://schemas.microsoft.com/office/drawing/2014/main" id="{B7118F65-01F7-4744-A975-CBE96AE40D93}"/>
              </a:ext>
            </a:extLst>
          </p:cNvPr>
          <p:cNvPicPr>
            <a:picLocks noChangeAspect="1"/>
          </p:cNvPicPr>
          <p:nvPr/>
        </p:nvPicPr>
        <p:blipFill>
          <a:blip r:embed="rId3"/>
          <a:stretch>
            <a:fillRect/>
          </a:stretch>
        </p:blipFill>
        <p:spPr>
          <a:xfrm>
            <a:off x="15895755" y="29969981"/>
            <a:ext cx="7474424" cy="5046216"/>
          </a:xfrm>
          <a:prstGeom prst="rect">
            <a:avLst/>
          </a:prstGeom>
          <a:noFill/>
          <a:ln cap="flat">
            <a:noFill/>
          </a:ln>
        </p:spPr>
      </p:pic>
      <p:pic>
        <p:nvPicPr>
          <p:cNvPr id="9" name="圖片 10">
            <a:extLst>
              <a:ext uri="{FF2B5EF4-FFF2-40B4-BE49-F238E27FC236}">
                <a16:creationId xmlns:a16="http://schemas.microsoft.com/office/drawing/2014/main" id="{BA6051D1-A0E7-49F2-939B-675DBB424738}"/>
              </a:ext>
            </a:extLst>
          </p:cNvPr>
          <p:cNvPicPr>
            <a:picLocks noChangeAspect="1"/>
          </p:cNvPicPr>
          <p:nvPr/>
        </p:nvPicPr>
        <p:blipFill>
          <a:blip r:embed="rId4"/>
          <a:stretch>
            <a:fillRect/>
          </a:stretch>
        </p:blipFill>
        <p:spPr>
          <a:xfrm>
            <a:off x="15761576" y="20839825"/>
            <a:ext cx="11864184" cy="8518669"/>
          </a:xfrm>
          <a:prstGeom prst="rect">
            <a:avLst/>
          </a:prstGeom>
          <a:noFill/>
          <a:ln cap="flat">
            <a:noFill/>
          </a:ln>
        </p:spPr>
      </p:pic>
      <p:cxnSp>
        <p:nvCxnSpPr>
          <p:cNvPr id="10" name="直線接點 13">
            <a:extLst>
              <a:ext uri="{FF2B5EF4-FFF2-40B4-BE49-F238E27FC236}">
                <a16:creationId xmlns:a16="http://schemas.microsoft.com/office/drawing/2014/main" id="{D9E2F1A9-9FD1-472F-A877-8403F6DA499E}"/>
              </a:ext>
            </a:extLst>
          </p:cNvPr>
          <p:cNvCxnSpPr/>
          <p:nvPr/>
        </p:nvCxnSpPr>
        <p:spPr>
          <a:xfrm>
            <a:off x="1504956" y="13886654"/>
            <a:ext cx="27265314" cy="0"/>
          </a:xfrm>
          <a:prstGeom prst="straightConnector1">
            <a:avLst/>
          </a:prstGeom>
          <a:noFill/>
          <a:ln w="76196" cap="flat">
            <a:solidFill>
              <a:srgbClr val="FFFFFF"/>
            </a:solidFill>
            <a:custDash>
              <a:ds d="100000" sp="100000"/>
            </a:custDash>
            <a:miter/>
          </a:ln>
        </p:spPr>
      </p:cxnSp>
      <p:cxnSp>
        <p:nvCxnSpPr>
          <p:cNvPr id="11" name="直線接點 14">
            <a:extLst>
              <a:ext uri="{FF2B5EF4-FFF2-40B4-BE49-F238E27FC236}">
                <a16:creationId xmlns:a16="http://schemas.microsoft.com/office/drawing/2014/main" id="{826A83B7-9A6D-48E6-AD8A-BA04049AA963}"/>
              </a:ext>
            </a:extLst>
          </p:cNvPr>
          <p:cNvCxnSpPr/>
          <p:nvPr/>
        </p:nvCxnSpPr>
        <p:spPr>
          <a:xfrm>
            <a:off x="1504956" y="18972629"/>
            <a:ext cx="12990505" cy="0"/>
          </a:xfrm>
          <a:prstGeom prst="straightConnector1">
            <a:avLst/>
          </a:prstGeom>
          <a:noFill/>
          <a:ln w="76196" cap="flat">
            <a:solidFill>
              <a:srgbClr val="FFFFFF"/>
            </a:solidFill>
            <a:custDash>
              <a:ds d="100000" sp="100000"/>
            </a:custDash>
            <a:miter/>
          </a:ln>
        </p:spPr>
      </p:cxnSp>
      <p:cxnSp>
        <p:nvCxnSpPr>
          <p:cNvPr id="12" name="直線接點 16">
            <a:extLst>
              <a:ext uri="{FF2B5EF4-FFF2-40B4-BE49-F238E27FC236}">
                <a16:creationId xmlns:a16="http://schemas.microsoft.com/office/drawing/2014/main" id="{31E1583D-97BA-4E13-9D95-46E263525C4A}"/>
              </a:ext>
            </a:extLst>
          </p:cNvPr>
          <p:cNvCxnSpPr/>
          <p:nvPr/>
        </p:nvCxnSpPr>
        <p:spPr>
          <a:xfrm>
            <a:off x="15840078" y="18972629"/>
            <a:ext cx="12930192" cy="0"/>
          </a:xfrm>
          <a:prstGeom prst="straightConnector1">
            <a:avLst/>
          </a:prstGeom>
          <a:noFill/>
          <a:ln w="76196" cap="flat">
            <a:solidFill>
              <a:srgbClr val="FFFFFF"/>
            </a:solidFill>
            <a:custDash>
              <a:ds d="100000" sp="100000"/>
            </a:custDash>
            <a:miter/>
          </a:ln>
        </p:spPr>
      </p:cxnSp>
      <p:cxnSp>
        <p:nvCxnSpPr>
          <p:cNvPr id="13" name="直線接點 19">
            <a:extLst>
              <a:ext uri="{FF2B5EF4-FFF2-40B4-BE49-F238E27FC236}">
                <a16:creationId xmlns:a16="http://schemas.microsoft.com/office/drawing/2014/main" id="{7B7B2205-9DB8-42A2-8BDF-351D63370A27}"/>
              </a:ext>
            </a:extLst>
          </p:cNvPr>
          <p:cNvCxnSpPr/>
          <p:nvPr/>
        </p:nvCxnSpPr>
        <p:spPr>
          <a:xfrm>
            <a:off x="15137608" y="19923806"/>
            <a:ext cx="0" cy="14901419"/>
          </a:xfrm>
          <a:prstGeom prst="straightConnector1">
            <a:avLst/>
          </a:prstGeom>
          <a:noFill/>
          <a:ln w="76196" cap="flat">
            <a:solidFill>
              <a:srgbClr val="FFFFFF"/>
            </a:solidFill>
            <a:custDash>
              <a:ds d="100000" sp="100000"/>
            </a:custDash>
            <a:miter/>
          </a:ln>
        </p:spPr>
      </p:cxnSp>
      <p:cxnSp>
        <p:nvCxnSpPr>
          <p:cNvPr id="14" name="直線接點 21">
            <a:extLst>
              <a:ext uri="{FF2B5EF4-FFF2-40B4-BE49-F238E27FC236}">
                <a16:creationId xmlns:a16="http://schemas.microsoft.com/office/drawing/2014/main" id="{A2ABCC52-0B68-47F2-AE80-5E7675926B99}"/>
              </a:ext>
            </a:extLst>
          </p:cNvPr>
          <p:cNvCxnSpPr/>
          <p:nvPr/>
        </p:nvCxnSpPr>
        <p:spPr>
          <a:xfrm>
            <a:off x="15137608" y="14193161"/>
            <a:ext cx="0" cy="4158408"/>
          </a:xfrm>
          <a:prstGeom prst="straightConnector1">
            <a:avLst/>
          </a:prstGeom>
          <a:noFill/>
          <a:ln w="76196" cap="flat">
            <a:solidFill>
              <a:srgbClr val="FFFFFF"/>
            </a:solidFill>
            <a:custDash>
              <a:ds d="100000" sp="100000"/>
            </a:custDash>
            <a:miter/>
          </a:ln>
        </p:spPr>
      </p:cxnSp>
      <p:cxnSp>
        <p:nvCxnSpPr>
          <p:cNvPr id="15" name="直線接點 24">
            <a:extLst>
              <a:ext uri="{FF2B5EF4-FFF2-40B4-BE49-F238E27FC236}">
                <a16:creationId xmlns:a16="http://schemas.microsoft.com/office/drawing/2014/main" id="{C4FD27AC-CB44-4293-964C-99900048878E}"/>
              </a:ext>
            </a:extLst>
          </p:cNvPr>
          <p:cNvCxnSpPr/>
          <p:nvPr/>
        </p:nvCxnSpPr>
        <p:spPr>
          <a:xfrm>
            <a:off x="1504956" y="36020520"/>
            <a:ext cx="27265314" cy="0"/>
          </a:xfrm>
          <a:prstGeom prst="straightConnector1">
            <a:avLst/>
          </a:prstGeom>
          <a:noFill/>
          <a:ln w="76196" cap="flat">
            <a:solidFill>
              <a:srgbClr val="FFFFFF"/>
            </a:solidFill>
            <a:custDash>
              <a:ds d="100000" sp="100000"/>
            </a:custDash>
            <a:miter/>
          </a:ln>
        </p:spPr>
      </p:cxnSp>
      <p:sp>
        <p:nvSpPr>
          <p:cNvPr id="16" name="矩形 25">
            <a:extLst>
              <a:ext uri="{FF2B5EF4-FFF2-40B4-BE49-F238E27FC236}">
                <a16:creationId xmlns:a16="http://schemas.microsoft.com/office/drawing/2014/main" id="{98BA3967-791C-4E72-A0E8-BA0FC51E4E07}"/>
              </a:ext>
            </a:extLst>
          </p:cNvPr>
          <p:cNvSpPr/>
          <p:nvPr/>
        </p:nvSpPr>
        <p:spPr>
          <a:xfrm>
            <a:off x="1159751" y="36513939"/>
            <a:ext cx="28650328" cy="3046991"/>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建議與省思</a:t>
            </a:r>
            <a:endParaRPr lang="en-US" sz="60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17" name="矩形 20">
            <a:extLst>
              <a:ext uri="{FF2B5EF4-FFF2-40B4-BE49-F238E27FC236}">
                <a16:creationId xmlns:a16="http://schemas.microsoft.com/office/drawing/2014/main" id="{7411BABD-6FA9-45F7-98E2-3B7107B8868B}"/>
              </a:ext>
            </a:extLst>
          </p:cNvPr>
          <p:cNvSpPr/>
          <p:nvPr/>
        </p:nvSpPr>
        <p:spPr>
          <a:xfrm>
            <a:off x="1159751"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dirty="0">
                <a:solidFill>
                  <a:schemeClr val="bg1"/>
                </a:solidFill>
                <a:uFillTx/>
                <a:latin typeface="微軟正黑體" pitchFamily="34"/>
                <a:ea typeface="微軟正黑體" pitchFamily="34"/>
              </a:rPr>
              <a:t>研究設計與方法</a:t>
            </a:r>
            <a:endParaRPr lang="en-US" sz="6000" b="1" i="0" u="none" strike="noStrike" kern="0" cap="none" spc="0" baseline="0" dirty="0">
              <a:solidFill>
                <a:schemeClr val="bg1"/>
              </a:solidFill>
              <a:uFillTx/>
              <a:latin typeface="微軟正黑體" pitchFamily="34"/>
              <a:ea typeface="微軟正黑體" pitchFamily="34"/>
            </a:endParaRPr>
          </a:p>
        </p:txBody>
      </p:sp>
      <p:grpSp>
        <p:nvGrpSpPr>
          <p:cNvPr id="18" name="資料庫圖表 2">
            <a:extLst>
              <a:ext uri="{FF2B5EF4-FFF2-40B4-BE49-F238E27FC236}">
                <a16:creationId xmlns:a16="http://schemas.microsoft.com/office/drawing/2014/main" id="{9BFEACCD-7567-4573-9662-AAB9E1F543B4}"/>
              </a:ext>
            </a:extLst>
          </p:cNvPr>
          <p:cNvGrpSpPr/>
          <p:nvPr/>
        </p:nvGrpSpPr>
        <p:grpSpPr>
          <a:xfrm>
            <a:off x="4517394" y="21401881"/>
            <a:ext cx="6872154" cy="4579817"/>
            <a:chOff x="3195325" y="21577773"/>
            <a:chExt cx="6872154" cy="4579817"/>
          </a:xfrm>
        </p:grpSpPr>
        <p:sp>
          <p:nvSpPr>
            <p:cNvPr id="19" name="手繪多邊形 19">
              <a:extLst>
                <a:ext uri="{FF2B5EF4-FFF2-40B4-BE49-F238E27FC236}">
                  <a16:creationId xmlns:a16="http://schemas.microsoft.com/office/drawing/2014/main" id="{0EDE29CF-D6A7-4479-8F7D-F2FFC1E528DA}"/>
                </a:ext>
              </a:extLst>
            </p:cNvPr>
            <p:cNvSpPr/>
            <p:nvPr/>
          </p:nvSpPr>
          <p:spPr>
            <a:xfrm>
              <a:off x="3195325" y="25025655"/>
              <a:ext cx="6872154" cy="1131935"/>
            </a:xfrm>
            <a:custGeom>
              <a:avLst/>
              <a:gdLst>
                <a:gd name="f0" fmla="val 10800000"/>
                <a:gd name="f1" fmla="val 5400000"/>
                <a:gd name="f2" fmla="val 180"/>
                <a:gd name="f3" fmla="val w"/>
                <a:gd name="f4" fmla="val h"/>
                <a:gd name="f5" fmla="val 0"/>
                <a:gd name="f6" fmla="val 6872156"/>
                <a:gd name="f7" fmla="val 1131937"/>
                <a:gd name="f8" fmla="+- 0 0 -90"/>
                <a:gd name="f9" fmla="*/ f3 1 6872156"/>
                <a:gd name="f10" fmla="*/ f4 1 1131937"/>
                <a:gd name="f11" fmla="+- f7 0 f5"/>
                <a:gd name="f12" fmla="+- f6 0 f5"/>
                <a:gd name="f13" fmla="*/ f8 f0 1"/>
                <a:gd name="f14" fmla="*/ f12 1 6872156"/>
                <a:gd name="f15" fmla="*/ f11 1 1131937"/>
                <a:gd name="f16" fmla="*/ 0 f12 1"/>
                <a:gd name="f17" fmla="*/ 0 f11 1"/>
                <a:gd name="f18" fmla="*/ 6872156 f12 1"/>
                <a:gd name="f19" fmla="*/ 1131937 f11 1"/>
                <a:gd name="f20" fmla="*/ f13 1 f2"/>
                <a:gd name="f21" fmla="*/ f16 1 6872156"/>
                <a:gd name="f22" fmla="*/ f17 1 1131937"/>
                <a:gd name="f23" fmla="*/ f18 1 6872156"/>
                <a:gd name="f24" fmla="*/ f19 1 11319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6872156" h="1131937">
                  <a:moveTo>
                    <a:pt x="f5" y="f5"/>
                  </a:moveTo>
                  <a:lnTo>
                    <a:pt x="f6" y="f5"/>
                  </a:lnTo>
                  <a:lnTo>
                    <a:pt x="f6" y="f7"/>
                  </a:lnTo>
                  <a:lnTo>
                    <a:pt x="f5" y="f7"/>
                  </a:lnTo>
                  <a:lnTo>
                    <a:pt x="f5" y="f5"/>
                  </a:lnTo>
                  <a:close/>
                </a:path>
              </a:pathLst>
            </a:custGeom>
            <a:solidFill>
              <a:srgbClr val="A5A5A5">
                <a:alpha val="90000"/>
              </a:srgbClr>
            </a:solidFill>
            <a:ln w="12701" cap="flat">
              <a:solidFill>
                <a:srgbClr val="FFFFFF"/>
              </a:solidFill>
              <a:prstDash val="solid"/>
              <a:miter/>
            </a:ln>
          </p:spPr>
          <p:txBody>
            <a:bodyPr vert="horz" wrap="square" lIns="128016" tIns="128016" rIns="128016" bIns="648702"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0" name="手繪多邊形 20">
              <a:extLst>
                <a:ext uri="{FF2B5EF4-FFF2-40B4-BE49-F238E27FC236}">
                  <a16:creationId xmlns:a16="http://schemas.microsoft.com/office/drawing/2014/main" id="{AAB95DD3-D538-44F6-97A1-1C0294ECA0E5}"/>
                </a:ext>
              </a:extLst>
            </p:cNvPr>
            <p:cNvSpPr/>
            <p:nvPr/>
          </p:nvSpPr>
          <p:spPr>
            <a:xfrm>
              <a:off x="3195325"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9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1" name="手繪多邊形 21">
              <a:extLst>
                <a:ext uri="{FF2B5EF4-FFF2-40B4-BE49-F238E27FC236}">
                  <a16:creationId xmlns:a16="http://schemas.microsoft.com/office/drawing/2014/main" id="{BBA0C51B-8EB2-47A6-9D02-0366303A4D77}"/>
                </a:ext>
              </a:extLst>
            </p:cNvPr>
            <p:cNvSpPr/>
            <p:nvPr/>
          </p:nvSpPr>
          <p:spPr>
            <a:xfrm>
              <a:off x="6631402"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82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2" name="手繪多邊形 22">
              <a:extLst>
                <a:ext uri="{FF2B5EF4-FFF2-40B4-BE49-F238E27FC236}">
                  <a16:creationId xmlns:a16="http://schemas.microsoft.com/office/drawing/2014/main" id="{DB1CC7DA-1057-4C0B-B51B-809A76785475}"/>
                </a:ext>
              </a:extLst>
            </p:cNvPr>
            <p:cNvSpPr/>
            <p:nvPr/>
          </p:nvSpPr>
          <p:spPr>
            <a:xfrm>
              <a:off x="3195325" y="23301710"/>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7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3" name="手繪多邊形 23">
              <a:extLst>
                <a:ext uri="{FF2B5EF4-FFF2-40B4-BE49-F238E27FC236}">
                  <a16:creationId xmlns:a16="http://schemas.microsoft.com/office/drawing/2014/main" id="{4E9CCBBD-9D77-465C-9187-9B442ADCBF17}"/>
                </a:ext>
              </a:extLst>
            </p:cNvPr>
            <p:cNvSpPr/>
            <p:nvPr/>
          </p:nvSpPr>
          <p:spPr>
            <a:xfrm>
              <a:off x="3195325"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74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4" name="手繪多邊形 24">
              <a:extLst>
                <a:ext uri="{FF2B5EF4-FFF2-40B4-BE49-F238E27FC236}">
                  <a16:creationId xmlns:a16="http://schemas.microsoft.com/office/drawing/2014/main" id="{257C7DB2-808B-48D7-BB86-36758ED239E6}"/>
                </a:ext>
              </a:extLst>
            </p:cNvPr>
            <p:cNvSpPr/>
            <p:nvPr/>
          </p:nvSpPr>
          <p:spPr>
            <a:xfrm>
              <a:off x="6631402"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66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5" name="手繪多邊形 25">
              <a:extLst>
                <a:ext uri="{FF2B5EF4-FFF2-40B4-BE49-F238E27FC236}">
                  <a16:creationId xmlns:a16="http://schemas.microsoft.com/office/drawing/2014/main" id="{8439F717-4A19-44EB-811F-0071D403BE4D}"/>
                </a:ext>
              </a:extLst>
            </p:cNvPr>
            <p:cNvSpPr/>
            <p:nvPr/>
          </p:nvSpPr>
          <p:spPr>
            <a:xfrm>
              <a:off x="3195325" y="21577773"/>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5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6" name="手繪多邊形 26">
              <a:extLst>
                <a:ext uri="{FF2B5EF4-FFF2-40B4-BE49-F238E27FC236}">
                  <a16:creationId xmlns:a16="http://schemas.microsoft.com/office/drawing/2014/main" id="{F1A13FBE-9688-4E93-990C-CA1E1E87BD1A}"/>
                </a:ext>
              </a:extLst>
            </p:cNvPr>
            <p:cNvSpPr/>
            <p:nvPr/>
          </p:nvSpPr>
          <p:spPr>
            <a:xfrm>
              <a:off x="3195325"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8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7" name="手繪多邊形 27">
              <a:extLst>
                <a:ext uri="{FF2B5EF4-FFF2-40B4-BE49-F238E27FC236}">
                  <a16:creationId xmlns:a16="http://schemas.microsoft.com/office/drawing/2014/main" id="{CC3BECF4-4F26-46A5-BCFD-329CE404456B}"/>
                </a:ext>
              </a:extLst>
            </p:cNvPr>
            <p:cNvSpPr/>
            <p:nvPr/>
          </p:nvSpPr>
          <p:spPr>
            <a:xfrm>
              <a:off x="6631402"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grpSp>
      <p:sp>
        <p:nvSpPr>
          <p:cNvPr id="28" name="矩形 22">
            <a:extLst>
              <a:ext uri="{FF2B5EF4-FFF2-40B4-BE49-F238E27FC236}">
                <a16:creationId xmlns:a16="http://schemas.microsoft.com/office/drawing/2014/main" id="{BA7E0DBC-4636-4C5D-A8D7-668235674FF4}"/>
              </a:ext>
            </a:extLst>
          </p:cNvPr>
          <p:cNvSpPr/>
          <p:nvPr/>
        </p:nvSpPr>
        <p:spPr>
          <a:xfrm>
            <a:off x="1159751" y="26804822"/>
            <a:ext cx="13936663" cy="821763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29" name="文字方塊 29">
            <a:extLst>
              <a:ext uri="{FF2B5EF4-FFF2-40B4-BE49-F238E27FC236}">
                <a16:creationId xmlns:a16="http://schemas.microsoft.com/office/drawing/2014/main" id="{EB39174E-FFF2-4115-8A93-84FD83F41551}"/>
              </a:ext>
            </a:extLst>
          </p:cNvPr>
          <p:cNvSpPr txBox="1"/>
          <p:nvPr/>
        </p:nvSpPr>
        <p:spPr>
          <a:xfrm>
            <a:off x="-27424108" y="6858868"/>
            <a:ext cx="25818349" cy="3316292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zh-TW" altLang="en-US" sz="8800" b="1" i="0" u="none" strike="noStrike" kern="0" cap="none" spc="0" baseline="0" dirty="0">
                <a:solidFill>
                  <a:srgbClr val="000000"/>
                </a:solidFill>
                <a:uFillTx/>
                <a:latin typeface="微軟正黑體" pitchFamily="34"/>
                <a:ea typeface="微軟正黑體" pitchFamily="34"/>
              </a:rPr>
              <a:t>*</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a:t>
            </a:r>
            <a:r>
              <a:rPr lang="en-US" altLang="zh-TW" sz="7500" b="0" i="0" u="none" strike="noStrike" kern="0" cap="none" spc="0" baseline="0" dirty="0">
                <a:solidFill>
                  <a:srgbClr val="000000"/>
                </a:solidFill>
                <a:uFillTx/>
                <a:latin typeface="微軟正黑體" pitchFamily="34"/>
                <a:ea typeface="微軟正黑體" pitchFamily="34"/>
              </a:rPr>
              <a:t>4</a:t>
            </a:r>
            <a:r>
              <a:rPr 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5"/>
              </a:rPr>
              <a:t>https://forms.gle/rXgH1Q4kGeXekYN5A</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2024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extLst>
      <p:ext uri="{BB962C8B-B14F-4D97-AF65-F5344CB8AC3E}">
        <p14:creationId xmlns:p14="http://schemas.microsoft.com/office/powerpoint/2010/main" val="63327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822890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MA" val="2.1"/>
</p:tagLst>
</file>

<file path=ppt/tags/tag2.xml><?xml version="1.0" encoding="utf-8"?>
<p:tagLst xmlns:a="http://schemas.openxmlformats.org/drawingml/2006/main" xmlns:r="http://schemas.openxmlformats.org/officeDocument/2006/relationships" xmlns:p="http://schemas.openxmlformats.org/presentationml/2006/main">
  <p:tag name="AMA" val="2.1"/>
</p:tagLst>
</file>

<file path=ppt/tags/tag3.xml><?xml version="1.0" encoding="utf-8"?>
<p:tagLst xmlns:a="http://schemas.openxmlformats.org/drawingml/2006/main" xmlns:r="http://schemas.openxmlformats.org/officeDocument/2006/relationships" xmlns:p="http://schemas.openxmlformats.org/presentationml/2006/main">
  <p:tag name="AMA" val="2.1"/>
</p:tagLst>
</file>

<file path=ppt/tags/tag4.xml><?xml version="1.0" encoding="utf-8"?>
<p:tagLst xmlns:a="http://schemas.openxmlformats.org/drawingml/2006/main" xmlns:r="http://schemas.openxmlformats.org/officeDocument/2006/relationships" xmlns:p="http://schemas.openxmlformats.org/presentationml/2006/main">
  <p:tag name="AMA" val="2.1"/>
</p:tagLst>
</file>

<file path=ppt/tags/tag5.xml><?xml version="1.0" encoding="utf-8"?>
<p:tagLst xmlns:a="http://schemas.openxmlformats.org/drawingml/2006/main" xmlns:r="http://schemas.openxmlformats.org/officeDocument/2006/relationships" xmlns:p="http://schemas.openxmlformats.org/presentationml/2006/main">
  <p:tag name="AMA" val="2.1"/>
</p:tagLst>
</file>

<file path=ppt/tags/tag6.xml><?xml version="1.0" encoding="utf-8"?>
<p:tagLst xmlns:a="http://schemas.openxmlformats.org/drawingml/2006/main" xmlns:r="http://schemas.openxmlformats.org/officeDocument/2006/relationships" xmlns:p="http://schemas.openxmlformats.org/presentationml/2006/main">
  <p:tag name="AMA" val="2.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2472</TotalTime>
  <Words>1742</Words>
  <Application>Microsoft Office PowerPoint</Application>
  <PresentationFormat>自訂</PresentationFormat>
  <Paragraphs>91</Paragraphs>
  <Slides>6</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6</vt:i4>
      </vt:variant>
    </vt:vector>
  </HeadingPairs>
  <TitlesOfParts>
    <vt:vector size="12" baseType="lpstr">
      <vt:lpstr>微軟正黑體</vt:lpstr>
      <vt:lpstr>新細明體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shiehtsai-jung</cp:lastModifiedBy>
  <cp:revision>123</cp:revision>
  <cp:lastPrinted>2019-05-17T10:20:21Z</cp:lastPrinted>
  <dcterms:created xsi:type="dcterms:W3CDTF">2018-10-16T07:48:18Z</dcterms:created>
  <dcterms:modified xsi:type="dcterms:W3CDTF">2024-05-27T02:14:26Z</dcterms:modified>
</cp:coreProperties>
</file>